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2476"/>
    <p:restoredTop sz="95628"/>
  </p:normalViewPr>
  <p:slideViewPr>
    <p:cSldViewPr snapToObjects="1">
      <p:cViewPr varScale="1">
        <p:scale>
          <a:sx n="100" d="100"/>
          <a:sy n="100" d="100"/>
        </p:scale>
        <p:origin x="0" y="0"/>
      </p:cViewPr>
      <p:guideLst>
        <p:guide orient="horz" pos="2156"/>
        <p:guide orient="horz" pos="61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presProps" Target="presProps.xml"  /><Relationship Id="rId12" Type="http://schemas.openxmlformats.org/officeDocument/2006/relationships/viewProps" Target="viewProps.xml"  /><Relationship Id="rId13" Type="http://schemas.openxmlformats.org/officeDocument/2006/relationships/theme" Target="theme/theme1.xml"  /><Relationship Id="rId14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 altLang="en-US"/>
              <a:t>Образец подзаголовка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Вставить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Оглавление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>
              <a:defRPr/>
            </a:pPr>
            <a:r>
              <a:rPr lang="ru-RU" altLang="en-US"/>
              <a:t>Введение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Основной текст 1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Основной текст 2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Основной текст 3</a:t>
            </a:r>
            <a:endParaRPr lang="ru-RU" altLang="en-US"/>
          </a:p>
          <a:p>
            <a:pPr lvl="0">
              <a:defRPr/>
            </a:pPr>
            <a:r>
              <a:rPr lang="ru-RU" altLang="en-US"/>
              <a:t>Заключение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6FEC12-A4C9-4837-AF94-AD867782C04C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D2EBAF6-36D0-4DD8-B695-D4C1B37E35D6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E0DA496-7307-4E8B-88DE-CB97B48BAB6F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>
              <a:defRPr/>
            </a:pPr>
            <a:r>
              <a:rPr lang="ru-RU" altLang="en-US"/>
              <a:t>Вставка таблицы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8721E90-850C-410B-8B89-8394F580CFDA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ru-RU" altLang="en-US"/>
              <a:t>Вставка картинки</a:t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ru-RU" altLang="en-US"/>
              <a:pPr lvl="0">
                <a:defRPr/>
              </a:pPr>
              <a:t>22-11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 dirty="0" smtClean="0"/>
              <a:t>Образец текста</a:t>
            </a:r>
          </a:p>
          <a:p>
            <a:pPr lvl="1"/>
            <a:r>
              <a:rPr lang="ru-RU" altLang="en-US" dirty="0" smtClean="0"/>
              <a:t>Второй уровень</a:t>
            </a:r>
          </a:p>
          <a:p>
            <a:pPr lvl="2"/>
            <a:r>
              <a:rPr lang="ru-RU" altLang="en-US" dirty="0" smtClean="0"/>
              <a:t>Третий уровень</a:t>
            </a:r>
          </a:p>
          <a:p>
            <a:pPr lvl="3"/>
            <a:r>
              <a:rPr lang="ru-RU" altLang="en-US" dirty="0" smtClean="0"/>
              <a:t>Четвертый 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2.jpeg"  /><Relationship Id="rId3" Type="http://schemas.openxmlformats.org/officeDocument/2006/relationships/image" Target="../media/image3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2.jpeg"  /><Relationship Id="rId3" Type="http://schemas.openxmlformats.org/officeDocument/2006/relationships/image" Target="../media/image4.jpeg"  /><Relationship Id="rId4" Type="http://schemas.openxmlformats.org/officeDocument/2006/relationships/image" Target="../media/image2.jpeg"  /><Relationship Id="rId5" Type="http://schemas.openxmlformats.org/officeDocument/2006/relationships/image" Target="../media/image4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2.jpeg"  /><Relationship Id="rId3" Type="http://schemas.openxmlformats.org/officeDocument/2006/relationships/image" Target="../media/image5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1.jpeg"  /><Relationship Id="rId3" Type="http://schemas.openxmlformats.org/officeDocument/2006/relationships/image" Target="../media/image6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7.jpeg"  /><Relationship Id="rId3" Type="http://schemas.openxmlformats.org/officeDocument/2006/relationships/image" Target="../media/image8.jpeg"  /><Relationship Id="rId4" Type="http://schemas.openxmlformats.org/officeDocument/2006/relationships/audio" Target="file:///C:\Users\User\Desktop\&#1053;&#1072;&#1090;&#1072;&#1083;&#1100;&#1103;%20&#1055;&#1072;&#1074;&#1083;&#1086;&#1074;&#1085;&#1072;\&#1047;&#1074;&#1091;&#1082;&#1080;%20&#1055;&#1088;&#1080;&#1088;&#1086;&#1076;&#1099;%20-%20&#1064;&#1091;&#1084;%20&#1044;&#1086;&#1078;&#1076;&#1103;%20(www.hotplayer.ru).mp3" TargetMode="External" /><Relationship Id="rId5" Type="http://schemas.openxmlformats.org/officeDocument/2006/relationships/image" Target="../media/image9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2.jpeg"  /><Relationship Id="rId3" Type="http://schemas.openxmlformats.org/officeDocument/2006/relationships/image" Target="../media/image10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1.jpeg"  /><Relationship Id="rId3" Type="http://schemas.openxmlformats.org/officeDocument/2006/relationships/image" Target="../media/image11.jpeg"  /><Relationship Id="rId4" Type="http://schemas.openxmlformats.org/officeDocument/2006/relationships/image" Target="../media/image12.jpeg"  /><Relationship Id="rId5" Type="http://schemas.openxmlformats.org/officeDocument/2006/relationships/image" Target="../media/image13.jpeg"  /><Relationship Id="rId6" Type="http://schemas.openxmlformats.org/officeDocument/2006/relationships/image" Target="../media/image14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  /><Relationship Id="rId2" Type="http://schemas.openxmlformats.org/officeDocument/2006/relationships/image" Target="../media/image1.jpeg"  /><Relationship Id="rId3" Type="http://schemas.openxmlformats.org/officeDocument/2006/relationships/image" Target="../media/image15.jpeg"  /><Relationship Id="rId4" Type="http://schemas.openxmlformats.org/officeDocument/2006/relationships/image" Target="../media/image16.jpeg"  /><Relationship Id="rId5" Type="http://schemas.openxmlformats.org/officeDocument/2006/relationships/image" Target="../media/image17.jpeg"  /><Relationship Id="rId6" Type="http://schemas.openxmlformats.org/officeDocument/2006/relationships/image" Target="../media/image18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>признаки осени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"/>
          <p:cNvSpPr txBox="1"/>
          <p:nvPr/>
        </p:nvSpPr>
        <p:spPr>
          <a:xfrm>
            <a:off x="2783586" y="2483802"/>
            <a:ext cx="7344918" cy="762318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/>
            </a:pPr>
            <a:r>
              <a:rPr xmlns:mc="http://schemas.openxmlformats.org/markup-compatibility/2006" xmlns:hp="http://schemas.haansoft.com/office/presentation/8.0" lang="ru-RU" altLang="en-US" sz="4400" b="1" mc:Ignorable="hp" hp:hslEmbossed="0">
                <a:solidFill>
                  <a:srgbClr val="ff0000"/>
                </a:solidFill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</a:rPr>
              <a:t>П р и з н а к и   о с е н и</a:t>
            </a:r>
            <a:endParaRPr xmlns:mc="http://schemas.openxmlformats.org/markup-compatibility/2006" xmlns:hp="http://schemas.haansoft.com/office/presentation/8.0" lang="ru-RU" altLang="en-US" sz="4400" b="1" mc:Ignorable="hp" hp:hslEmbossed="0">
              <a:solidFill>
                <a:srgbClr val="ff0000"/>
              </a:solidFill>
              <a:effectLst>
                <a:outerShdw blurRad="76200" dist="76200" dir="27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"/>
          <p:cNvSpPr txBox="1"/>
          <p:nvPr/>
        </p:nvSpPr>
        <p:spPr>
          <a:xfrm>
            <a:off x="7248144" y="4762500"/>
            <a:ext cx="3384424" cy="63627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/>
            </a:pPr>
            <a:r>
              <a:rPr lang="ru-RU" altLang="en-US" b="1">
                <a:solidFill>
                  <a:srgbClr val="ff0000"/>
                </a:solidFill>
              </a:rPr>
              <a:t>Выполнили воспитатели</a:t>
            </a:r>
            <a:r>
              <a:rPr lang="en-US" altLang="ru-RU" b="1">
                <a:solidFill>
                  <a:srgbClr val="ff0000"/>
                </a:solidFill>
              </a:rPr>
              <a:t>:</a:t>
            </a:r>
            <a:endParaRPr lang="en-US" altLang="ru-RU" b="1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altLang="en-US" b="1">
                <a:solidFill>
                  <a:srgbClr val="ff0000"/>
                </a:solidFill>
              </a:rPr>
              <a:t>Белых О</a:t>
            </a:r>
            <a:r>
              <a:rPr lang="en-US" altLang="ru-RU" b="1">
                <a:solidFill>
                  <a:srgbClr val="ff0000"/>
                </a:solidFill>
              </a:rPr>
              <a:t>.</a:t>
            </a:r>
            <a:r>
              <a:rPr lang="ru-RU" altLang="en-US" b="1">
                <a:solidFill>
                  <a:srgbClr val="ff0000"/>
                </a:solidFill>
              </a:rPr>
              <a:t>В</a:t>
            </a:r>
            <a:r>
              <a:rPr lang="en-US" altLang="ru-RU" b="1">
                <a:solidFill>
                  <a:srgbClr val="ff0000"/>
                </a:solidFill>
              </a:rPr>
              <a:t>.,</a:t>
            </a:r>
            <a:r>
              <a:rPr lang="ru-RU" altLang="en-US" b="1">
                <a:solidFill>
                  <a:srgbClr val="ff0000"/>
                </a:solidFill>
              </a:rPr>
              <a:t> Муратова Н</a:t>
            </a:r>
            <a:r>
              <a:rPr lang="en-US" altLang="ru-RU" b="1">
                <a:solidFill>
                  <a:srgbClr val="ff0000"/>
                </a:solidFill>
              </a:rPr>
              <a:t>.</a:t>
            </a:r>
            <a:r>
              <a:rPr lang="ru-RU" altLang="en-US" b="1">
                <a:solidFill>
                  <a:srgbClr val="ff0000"/>
                </a:solidFill>
              </a:rPr>
              <a:t>П</a:t>
            </a:r>
            <a:r>
              <a:rPr lang="en-US" altLang="ru-RU" b="1">
                <a:solidFill>
                  <a:srgbClr val="ff0000"/>
                </a:solidFill>
              </a:rPr>
              <a:t>.</a:t>
            </a:r>
            <a:endParaRPr lang="en-US" altLang="ru-RU" b="1">
              <a:solidFill>
                <a:srgbClr val="ff0000"/>
              </a:solidFill>
            </a:endParaRPr>
          </a:p>
        </p:txBody>
      </p:sp>
      <p:sp>
        <p:nvSpPr>
          <p:cNvPr id="8" name=""/>
          <p:cNvSpPr txBox="1"/>
          <p:nvPr/>
        </p:nvSpPr>
        <p:spPr>
          <a:xfrm>
            <a:off x="5591937" y="6309360"/>
            <a:ext cx="1296162" cy="36576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/>
            </a:pPr>
            <a:r>
              <a:rPr lang="en-US" altLang="ru-RU">
                <a:solidFill>
                  <a:srgbClr val="ff0000"/>
                </a:solidFill>
              </a:rPr>
              <a:t>2019</a:t>
            </a:r>
            <a:endParaRPr lang="en-US" alt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423540" y="0"/>
            <a:ext cx="770496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983361" y="332613"/>
            <a:ext cx="10801352" cy="6192774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-407287" y="0"/>
            <a:ext cx="12192000" cy="7046593"/>
          </a:xfrm>
          <a:prstGeom prst="rect">
            <a:avLst/>
          </a:prstGeom>
        </p:spPr>
      </p:pic>
      <p:pic>
        <p:nvPicPr>
          <p:cNvPr id="6" name=""/>
          <p:cNvPicPr>
            <a:picLocks noChangeAspect="1"/>
          </p:cNvPicPr>
          <p:nvPr/>
        </p:nvPicPr>
        <p:blipFill rotWithShape="1">
          <a:blip r:embed="rId5"/>
          <a:stretch>
            <a:fillRect/>
          </a:stretch>
        </p:blipFill>
        <p:spPr>
          <a:xfrm>
            <a:off x="983360" y="0"/>
            <a:ext cx="10585324" cy="70465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944451" y="0"/>
            <a:ext cx="10303098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947928" y="0"/>
            <a:ext cx="1033272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343406" y="0"/>
            <a:ext cx="10081260" cy="6858000"/>
          </a:xfrm>
          <a:prstGeom prst="rect">
            <a:avLst/>
          </a:prstGeom>
        </p:spPr>
      </p:pic>
      <p:pic>
        <p:nvPicPr>
          <p:cNvPr id="5" name="Звуки Природы - Шум Дождя (www.hotplayer.ru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 rotWithShape="1">
          <a:blip r:embed="rId5"/>
          <a:stretch>
            <a:fillRect/>
          </a:stretch>
        </p:blipFill>
        <p:spPr>
          <a:xfrm>
            <a:off x="9552432" y="625221"/>
            <a:ext cx="571500" cy="571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evt="onClick">
                                      <p:tgtEl>
                                        <p:spTgt spid="5"/>
                                      </p:tgtEl>
                                    </p:cond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8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5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279522" y="0"/>
            <a:ext cx="8641082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2603563" y="1052702"/>
            <a:ext cx="2808351" cy="2376297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6822883" y="1052703"/>
            <a:ext cx="2729549" cy="2211576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 rotWithShape="1">
          <a:blip r:embed="rId5"/>
          <a:stretch>
            <a:fillRect/>
          </a:stretch>
        </p:blipFill>
        <p:spPr>
          <a:xfrm>
            <a:off x="2603563" y="3663029"/>
            <a:ext cx="2808350" cy="2790348"/>
          </a:xfrm>
          <a:prstGeom prst="rect">
            <a:avLst/>
          </a:prstGeom>
        </p:spPr>
      </p:pic>
      <p:pic>
        <p:nvPicPr>
          <p:cNvPr id="6" name=""/>
          <p:cNvPicPr>
            <a:picLocks noChangeAspect="1"/>
          </p:cNvPicPr>
          <p:nvPr/>
        </p:nvPicPr>
        <p:blipFill rotWithShape="1">
          <a:blip r:embed="rId6"/>
          <a:stretch>
            <a:fillRect/>
          </a:stretch>
        </p:blipFill>
        <p:spPr>
          <a:xfrm>
            <a:off x="6960108" y="3663029"/>
            <a:ext cx="2592324" cy="2718339"/>
          </a:xfrm>
          <a:prstGeom prst="rect">
            <a:avLst/>
          </a:prstGeom>
        </p:spPr>
      </p:pic>
      <p:sp>
        <p:nvSpPr>
          <p:cNvPr id="7" name=""/>
          <p:cNvSpPr txBox="1"/>
          <p:nvPr/>
        </p:nvSpPr>
        <p:spPr>
          <a:xfrm>
            <a:off x="3575685" y="260604"/>
            <a:ext cx="5112639" cy="366141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/>
            </a:pPr>
            <a:endParaRPr lang="ru-RU" altLang="en-US"/>
          </a:p>
        </p:txBody>
      </p:sp>
      <p:sp>
        <p:nvSpPr>
          <p:cNvPr id="8" name=""/>
          <p:cNvSpPr txBox="1"/>
          <p:nvPr/>
        </p:nvSpPr>
        <p:spPr>
          <a:xfrm>
            <a:off x="3071622" y="443674"/>
            <a:ext cx="6336792" cy="449771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/>
            </a:pPr>
            <a:r>
              <a:rPr lang="ru-RU" altLang="en-US" sz="2400" b="1"/>
              <a:t>Ч е т в е р т ы й   л и ш н и й</a:t>
            </a:r>
            <a:endParaRPr lang="ru-RU" altLang="en-US" sz="2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"/>
          <p:cNvSpPr txBox="1"/>
          <p:nvPr/>
        </p:nvSpPr>
        <p:spPr>
          <a:xfrm>
            <a:off x="2999613" y="404622"/>
            <a:ext cx="5688711" cy="450723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/>
            </a:pPr>
            <a:r>
              <a:rPr lang="ru-RU" altLang="en-US" sz="2400" b="1"/>
              <a:t>Ч е т в ё р т ы й   л и ш н и й</a:t>
            </a:r>
            <a:endParaRPr lang="ru-RU" altLang="en-US" sz="2400" b="1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6779327" y="4104513"/>
            <a:ext cx="2845115" cy="2420874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6779327" y="1138428"/>
            <a:ext cx="2845115" cy="2290572"/>
          </a:xfrm>
          <a:prstGeom prst="rect">
            <a:avLst/>
          </a:prstGeom>
        </p:spPr>
      </p:pic>
      <p:pic>
        <p:nvPicPr>
          <p:cNvPr id="6" name=""/>
          <p:cNvPicPr>
            <a:picLocks noChangeAspect="1"/>
          </p:cNvPicPr>
          <p:nvPr/>
        </p:nvPicPr>
        <p:blipFill rotWithShape="1">
          <a:blip r:embed="rId5"/>
          <a:stretch>
            <a:fillRect/>
          </a:stretch>
        </p:blipFill>
        <p:spPr>
          <a:xfrm>
            <a:off x="2293240" y="958405"/>
            <a:ext cx="2952367" cy="2650617"/>
          </a:xfrm>
          <a:prstGeom prst="rect">
            <a:avLst/>
          </a:prstGeom>
        </p:spPr>
      </p:pic>
      <p:pic>
        <p:nvPicPr>
          <p:cNvPr id="7" name=""/>
          <p:cNvPicPr>
            <a:picLocks noChangeAspect="1"/>
          </p:cNvPicPr>
          <p:nvPr/>
        </p:nvPicPr>
        <p:blipFill rotWithShape="1">
          <a:blip r:embed="rId6"/>
          <a:stretch>
            <a:fillRect/>
          </a:stretch>
        </p:blipFill>
        <p:spPr>
          <a:xfrm>
            <a:off x="2423541" y="4104513"/>
            <a:ext cx="2822067" cy="24208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66</ep:Words>
  <ep:PresentationFormat>Экран (4:3)</ep:PresentationFormat>
  <ep:Paragraphs>8</ep:Paragraphs>
  <ep:Slides>9</ep:Slides>
  <ep:Notes>0</ep:Notes>
  <ep:TotalTime>0</ep:TotalTime>
  <ep:HiddenSlides>0</ep:HiddenSlides>
  <ep:MMClips>1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9</vt:i4>
      </vt:variant>
    </vt:vector>
  </ep:HeadingPairs>
  <ep:TitlesOfParts>
    <vt:vector size="10" baseType="lpstr">
      <vt:lpstr>Thinkfree Office</vt:lpstr>
      <vt:lpstr>признаки осени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2019-11-22T14:24:27.925</dcterms:created>
  <dc:creator>User</dc:creator>
  <cp:lastModifiedBy>User</cp:lastModifiedBy>
  <dcterms:modified xsi:type="dcterms:W3CDTF">2019-11-22T21:10:25.636</dcterms:modified>
  <cp:revision>22</cp:revision>
  <dc:title>признаки осени</dc:title>
  <cp:version>0906.0100.01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819904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