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83" r:id="rId3"/>
    <p:sldId id="284" r:id="rId4"/>
    <p:sldId id="282" r:id="rId5"/>
    <p:sldId id="267" r:id="rId6"/>
    <p:sldId id="286" r:id="rId7"/>
    <p:sldId id="285" r:id="rId8"/>
    <p:sldId id="268" r:id="rId9"/>
    <p:sldId id="270" r:id="rId10"/>
    <p:sldId id="262" r:id="rId11"/>
    <p:sldId id="263" r:id="rId12"/>
    <p:sldId id="271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674EE1-57CC-4AC1-9957-2AAD5C103AC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11057A-9507-467A-8149-25EF5BB0822B}">
      <dgm:prSet phldrT="[Текст]"/>
      <dgm:spPr/>
      <dgm:t>
        <a:bodyPr/>
        <a:lstStyle/>
        <a:p>
          <a:pPr algn="r"/>
          <a:r>
            <a:rPr lang="ru-RU" b="1" dirty="0" smtClean="0"/>
            <a:t>Славянские</a:t>
          </a:r>
          <a:endParaRPr lang="ru-RU" b="1" dirty="0"/>
        </a:p>
      </dgm:t>
    </dgm:pt>
    <dgm:pt modelId="{E4ADF89F-5BD9-49D5-AE65-E398661CE37B}" type="parTrans" cxnId="{DB69D9C7-1848-48A3-A331-DE4C7F357247}">
      <dgm:prSet/>
      <dgm:spPr/>
      <dgm:t>
        <a:bodyPr/>
        <a:lstStyle/>
        <a:p>
          <a:endParaRPr lang="ru-RU"/>
        </a:p>
      </dgm:t>
    </dgm:pt>
    <dgm:pt modelId="{4D37B4F1-6D8B-4BE2-B5AF-D6B7337A3B8F}" type="sibTrans" cxnId="{DB69D9C7-1848-48A3-A331-DE4C7F357247}">
      <dgm:prSet/>
      <dgm:spPr/>
      <dgm:t>
        <a:bodyPr/>
        <a:lstStyle/>
        <a:p>
          <a:endParaRPr lang="ru-RU"/>
        </a:p>
      </dgm:t>
    </dgm:pt>
    <dgm:pt modelId="{6C966904-BEA3-47AA-851E-932DF756A66D}">
      <dgm:prSet phldrT="[Текст]"/>
      <dgm:spPr/>
      <dgm:t>
        <a:bodyPr/>
        <a:lstStyle/>
        <a:p>
          <a:pPr algn="r"/>
          <a:r>
            <a:rPr lang="ru-RU" b="1" dirty="0" smtClean="0"/>
            <a:t>Греческие</a:t>
          </a:r>
          <a:endParaRPr lang="ru-RU" b="1" dirty="0"/>
        </a:p>
      </dgm:t>
    </dgm:pt>
    <dgm:pt modelId="{77D3DF4C-4E55-4026-B971-8898E3C7EE94}" type="parTrans" cxnId="{963B300C-4AB4-4BD1-9DB9-51ED45BC5B17}">
      <dgm:prSet/>
      <dgm:spPr/>
      <dgm:t>
        <a:bodyPr/>
        <a:lstStyle/>
        <a:p>
          <a:endParaRPr lang="ru-RU"/>
        </a:p>
      </dgm:t>
    </dgm:pt>
    <dgm:pt modelId="{D84BA7D3-C8AF-42DF-9996-89E92DD7D70C}" type="sibTrans" cxnId="{963B300C-4AB4-4BD1-9DB9-51ED45BC5B17}">
      <dgm:prSet/>
      <dgm:spPr/>
      <dgm:t>
        <a:bodyPr/>
        <a:lstStyle/>
        <a:p>
          <a:endParaRPr lang="ru-RU"/>
        </a:p>
      </dgm:t>
    </dgm:pt>
    <dgm:pt modelId="{8859E21F-9986-4076-B233-C81FF9537DEA}">
      <dgm:prSet phldrT="[Текст]"/>
      <dgm:spPr/>
      <dgm:t>
        <a:bodyPr/>
        <a:lstStyle/>
        <a:p>
          <a:pPr algn="r"/>
          <a:r>
            <a:rPr lang="ru-RU" b="1" dirty="0" smtClean="0"/>
            <a:t>Римские (латинские)</a:t>
          </a:r>
          <a:endParaRPr lang="ru-RU" b="1" dirty="0"/>
        </a:p>
      </dgm:t>
    </dgm:pt>
    <dgm:pt modelId="{24C38293-D6B8-47CD-9709-D81697AA4E2C}" type="parTrans" cxnId="{0F1333E5-7E71-4EF5-B8F8-211F97421D39}">
      <dgm:prSet/>
      <dgm:spPr/>
      <dgm:t>
        <a:bodyPr/>
        <a:lstStyle/>
        <a:p>
          <a:endParaRPr lang="ru-RU"/>
        </a:p>
      </dgm:t>
    </dgm:pt>
    <dgm:pt modelId="{3947ED46-2950-47BC-8DEB-23AAF0B6F3AE}" type="sibTrans" cxnId="{0F1333E5-7E71-4EF5-B8F8-211F97421D39}">
      <dgm:prSet/>
      <dgm:spPr/>
      <dgm:t>
        <a:bodyPr/>
        <a:lstStyle/>
        <a:p>
          <a:endParaRPr lang="ru-RU"/>
        </a:p>
      </dgm:t>
    </dgm:pt>
    <dgm:pt modelId="{71B70120-0C9A-4869-8F91-D700A728AE19}">
      <dgm:prSet phldrT="[Текст]"/>
      <dgm:spPr/>
      <dgm:t>
        <a:bodyPr/>
        <a:lstStyle/>
        <a:p>
          <a:pPr algn="r"/>
          <a:r>
            <a:rPr lang="ru-RU" b="1" dirty="0" smtClean="0"/>
            <a:t>Персидские</a:t>
          </a:r>
          <a:endParaRPr lang="ru-RU" b="1" dirty="0"/>
        </a:p>
      </dgm:t>
    </dgm:pt>
    <dgm:pt modelId="{906F488A-FE37-438F-8B99-678200D0F7F6}" type="parTrans" cxnId="{EA61357F-B109-4D77-99F1-381B55BD4059}">
      <dgm:prSet/>
      <dgm:spPr/>
      <dgm:t>
        <a:bodyPr/>
        <a:lstStyle/>
        <a:p>
          <a:endParaRPr lang="ru-RU"/>
        </a:p>
      </dgm:t>
    </dgm:pt>
    <dgm:pt modelId="{436F3A37-380A-4ACE-9081-243DA7B170A4}" type="sibTrans" cxnId="{EA61357F-B109-4D77-99F1-381B55BD4059}">
      <dgm:prSet/>
      <dgm:spPr/>
      <dgm:t>
        <a:bodyPr/>
        <a:lstStyle/>
        <a:p>
          <a:endParaRPr lang="ru-RU"/>
        </a:p>
      </dgm:t>
    </dgm:pt>
    <dgm:pt modelId="{90E2BFFB-7CFA-4B03-8633-6F76BDD749F0}">
      <dgm:prSet/>
      <dgm:spPr/>
      <dgm:t>
        <a:bodyPr/>
        <a:lstStyle/>
        <a:p>
          <a:pPr algn="l"/>
          <a:r>
            <a:rPr lang="ru-RU" b="1" dirty="0" smtClean="0"/>
            <a:t>Лада, Владислав</a:t>
          </a:r>
          <a:endParaRPr lang="ru-RU" b="1" dirty="0"/>
        </a:p>
      </dgm:t>
    </dgm:pt>
    <dgm:pt modelId="{CBE188BD-BC8F-46D1-8DFA-EFB45AD539A3}" type="parTrans" cxnId="{3EFC4FAA-9DBF-4F0E-BA8E-B4A3D5A54BB5}">
      <dgm:prSet/>
      <dgm:spPr/>
      <dgm:t>
        <a:bodyPr/>
        <a:lstStyle/>
        <a:p>
          <a:endParaRPr lang="ru-RU"/>
        </a:p>
      </dgm:t>
    </dgm:pt>
    <dgm:pt modelId="{68A0AC68-A3D2-4CDF-8349-57B9B5FEAEEF}" type="sibTrans" cxnId="{3EFC4FAA-9DBF-4F0E-BA8E-B4A3D5A54BB5}">
      <dgm:prSet/>
      <dgm:spPr/>
      <dgm:t>
        <a:bodyPr/>
        <a:lstStyle/>
        <a:p>
          <a:endParaRPr lang="ru-RU"/>
        </a:p>
      </dgm:t>
    </dgm:pt>
    <dgm:pt modelId="{C5017A9D-AD81-4698-A607-617217AEEFB7}">
      <dgm:prSet/>
      <dgm:spPr/>
      <dgm:t>
        <a:bodyPr/>
        <a:lstStyle/>
        <a:p>
          <a:r>
            <a:rPr lang="ru-RU" b="1" dirty="0" smtClean="0"/>
            <a:t>Екатерина, Анастасия, Александр, Евгений, Никита</a:t>
          </a:r>
          <a:endParaRPr lang="ru-RU" b="1" dirty="0"/>
        </a:p>
      </dgm:t>
    </dgm:pt>
    <dgm:pt modelId="{6F045923-BD5B-47DC-A401-4DA5CDE194DB}" type="parTrans" cxnId="{FD1126C6-5EE8-4A84-AC6B-37A5294FF8FD}">
      <dgm:prSet/>
      <dgm:spPr/>
      <dgm:t>
        <a:bodyPr/>
        <a:lstStyle/>
        <a:p>
          <a:endParaRPr lang="ru-RU"/>
        </a:p>
      </dgm:t>
    </dgm:pt>
    <dgm:pt modelId="{39634ABE-ABBD-446D-9780-65225A94A65E}" type="sibTrans" cxnId="{FD1126C6-5EE8-4A84-AC6B-37A5294FF8FD}">
      <dgm:prSet/>
      <dgm:spPr/>
      <dgm:t>
        <a:bodyPr/>
        <a:lstStyle/>
        <a:p>
          <a:endParaRPr lang="ru-RU"/>
        </a:p>
      </dgm:t>
    </dgm:pt>
    <dgm:pt modelId="{4ECEBC6A-25AB-4063-800A-191E14F07DDB}">
      <dgm:prSet/>
      <dgm:spPr/>
      <dgm:t>
        <a:bodyPr/>
        <a:lstStyle/>
        <a:p>
          <a:r>
            <a:rPr lang="ru-RU" b="1" dirty="0" err="1" smtClean="0"/>
            <a:t>Ульяна</a:t>
          </a:r>
          <a:r>
            <a:rPr lang="ru-RU" b="1" dirty="0" smtClean="0"/>
            <a:t>, Виталия</a:t>
          </a:r>
          <a:endParaRPr lang="ru-RU" b="1" dirty="0"/>
        </a:p>
      </dgm:t>
    </dgm:pt>
    <dgm:pt modelId="{45112637-A96B-4130-950F-F19C015512CF}" type="parTrans" cxnId="{51EAD981-C71A-481D-B475-6207D64C3371}">
      <dgm:prSet/>
      <dgm:spPr/>
      <dgm:t>
        <a:bodyPr/>
        <a:lstStyle/>
        <a:p>
          <a:endParaRPr lang="ru-RU"/>
        </a:p>
      </dgm:t>
    </dgm:pt>
    <dgm:pt modelId="{1BC3F88D-9977-4C3E-9404-1BF9202A0DC5}" type="sibTrans" cxnId="{51EAD981-C71A-481D-B475-6207D64C3371}">
      <dgm:prSet/>
      <dgm:spPr/>
      <dgm:t>
        <a:bodyPr/>
        <a:lstStyle/>
        <a:p>
          <a:endParaRPr lang="ru-RU"/>
        </a:p>
      </dgm:t>
    </dgm:pt>
    <dgm:pt modelId="{B6D9A420-BA41-48FA-915D-5F3E6697E1DD}">
      <dgm:prSet/>
      <dgm:spPr/>
      <dgm:t>
        <a:bodyPr/>
        <a:lstStyle/>
        <a:p>
          <a:r>
            <a:rPr lang="ru-RU" b="1" dirty="0" err="1" smtClean="0"/>
            <a:t>Айна</a:t>
          </a:r>
          <a:endParaRPr lang="ru-RU" b="1" dirty="0"/>
        </a:p>
      </dgm:t>
    </dgm:pt>
    <dgm:pt modelId="{63FD5838-79BE-4A14-8333-7168597A0385}" type="parTrans" cxnId="{97816687-EC28-4824-A4F0-3659AAF68D45}">
      <dgm:prSet/>
      <dgm:spPr/>
      <dgm:t>
        <a:bodyPr/>
        <a:lstStyle/>
        <a:p>
          <a:endParaRPr lang="ru-RU"/>
        </a:p>
      </dgm:t>
    </dgm:pt>
    <dgm:pt modelId="{1D23F28D-3A17-46D2-AF0E-930A6DBC58E2}" type="sibTrans" cxnId="{97816687-EC28-4824-A4F0-3659AAF68D45}">
      <dgm:prSet/>
      <dgm:spPr/>
      <dgm:t>
        <a:bodyPr/>
        <a:lstStyle/>
        <a:p>
          <a:endParaRPr lang="ru-RU"/>
        </a:p>
      </dgm:t>
    </dgm:pt>
    <dgm:pt modelId="{ADF736BA-C29F-44C6-8BC5-975E1C20F985}" type="pres">
      <dgm:prSet presAssocID="{9A674EE1-57CC-4AC1-9957-2AAD5C103AC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2D2666-4538-4416-B58D-4E0392352565}" type="pres">
      <dgm:prSet presAssocID="{6A11057A-9507-467A-8149-25EF5BB0822B}" presName="parentLin" presStyleCnt="0"/>
      <dgm:spPr/>
    </dgm:pt>
    <dgm:pt modelId="{437AFD08-02FF-4F9A-8DDB-DB612A299B85}" type="pres">
      <dgm:prSet presAssocID="{6A11057A-9507-467A-8149-25EF5BB0822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1943896-2457-4727-9DE4-4F0F11CF8428}" type="pres">
      <dgm:prSet presAssocID="{6A11057A-9507-467A-8149-25EF5BB0822B}" presName="parentText" presStyleLbl="node1" presStyleIdx="0" presStyleCnt="4" custScaleX="80714" custScaleY="59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BDA5F4-0629-4479-8914-5706DF7BD1EC}" type="pres">
      <dgm:prSet presAssocID="{6A11057A-9507-467A-8149-25EF5BB0822B}" presName="negativeSpace" presStyleCnt="0"/>
      <dgm:spPr/>
    </dgm:pt>
    <dgm:pt modelId="{42DEA9AC-A44F-44CE-8D4E-2A984C562656}" type="pres">
      <dgm:prSet presAssocID="{6A11057A-9507-467A-8149-25EF5BB0822B}" presName="childText" presStyleLbl="conFgAcc1" presStyleIdx="0" presStyleCnt="4" custScaleX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7B8F55-046C-4C9B-A73A-D7E5AD0E999C}" type="pres">
      <dgm:prSet presAssocID="{4D37B4F1-6D8B-4BE2-B5AF-D6B7337A3B8F}" presName="spaceBetweenRectangles" presStyleCnt="0"/>
      <dgm:spPr/>
    </dgm:pt>
    <dgm:pt modelId="{7DB1F830-B679-489A-A64B-00CDB752167F}" type="pres">
      <dgm:prSet presAssocID="{6C966904-BEA3-47AA-851E-932DF756A66D}" presName="parentLin" presStyleCnt="0"/>
      <dgm:spPr/>
    </dgm:pt>
    <dgm:pt modelId="{35DB40FC-51EA-4358-A4C1-428E295F9223}" type="pres">
      <dgm:prSet presAssocID="{6C966904-BEA3-47AA-851E-932DF756A66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65DAEC4-9E5A-4F96-8C89-047192088A1B}" type="pres">
      <dgm:prSet presAssocID="{6C966904-BEA3-47AA-851E-932DF756A66D}" presName="parentText" presStyleLbl="node1" presStyleIdx="1" presStyleCnt="4" custScaleX="102480" custScaleY="671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F888AA-6F48-4E98-975B-E546E2A16005}" type="pres">
      <dgm:prSet presAssocID="{6C966904-BEA3-47AA-851E-932DF756A66D}" presName="negativeSpace" presStyleCnt="0"/>
      <dgm:spPr/>
    </dgm:pt>
    <dgm:pt modelId="{0733D2B3-DE97-495E-867A-D5F942CAE3DD}" type="pres">
      <dgm:prSet presAssocID="{6C966904-BEA3-47AA-851E-932DF756A66D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4E9413-B781-4B76-B5E2-E82E5062B6BB}" type="pres">
      <dgm:prSet presAssocID="{D84BA7D3-C8AF-42DF-9996-89E92DD7D70C}" presName="spaceBetweenRectangles" presStyleCnt="0"/>
      <dgm:spPr/>
    </dgm:pt>
    <dgm:pt modelId="{BBA0BF7F-A702-4A16-B54E-D44B0B60308A}" type="pres">
      <dgm:prSet presAssocID="{8859E21F-9986-4076-B233-C81FF9537DEA}" presName="parentLin" presStyleCnt="0"/>
      <dgm:spPr/>
    </dgm:pt>
    <dgm:pt modelId="{F9D47B24-97EB-4FBB-85B1-F196BDE27DEB}" type="pres">
      <dgm:prSet presAssocID="{8859E21F-9986-4076-B233-C81FF9537DEA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9CB7E89E-E346-421C-B1CF-E81DB8BE5522}" type="pres">
      <dgm:prSet presAssocID="{8859E21F-9986-4076-B233-C81FF9537DEA}" presName="parentText" presStyleLbl="node1" presStyleIdx="2" presStyleCnt="4" custScaleX="117925" custScaleY="797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F4E8A7-8E8E-491E-B1C9-3E17A2F5C89A}" type="pres">
      <dgm:prSet presAssocID="{8859E21F-9986-4076-B233-C81FF9537DEA}" presName="negativeSpace" presStyleCnt="0"/>
      <dgm:spPr/>
    </dgm:pt>
    <dgm:pt modelId="{066BC809-C834-4BD5-8E4B-A89F5F4702DC}" type="pres">
      <dgm:prSet presAssocID="{8859E21F-9986-4076-B233-C81FF9537DEA}" presName="childText" presStyleLbl="conFgAcc1" presStyleIdx="2" presStyleCnt="4" custLinFactNeighborX="-348" custLinFactNeighborY="-6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4C96B-244F-4BB2-B995-33A48D29877B}" type="pres">
      <dgm:prSet presAssocID="{3947ED46-2950-47BC-8DEB-23AAF0B6F3AE}" presName="spaceBetweenRectangles" presStyleCnt="0"/>
      <dgm:spPr/>
    </dgm:pt>
    <dgm:pt modelId="{08EF426A-B14D-4253-8476-C3935A567C81}" type="pres">
      <dgm:prSet presAssocID="{71B70120-0C9A-4869-8F91-D700A728AE19}" presName="parentLin" presStyleCnt="0"/>
      <dgm:spPr/>
    </dgm:pt>
    <dgm:pt modelId="{1F82F0BB-0EA6-463D-BB18-760AF117E489}" type="pres">
      <dgm:prSet presAssocID="{71B70120-0C9A-4869-8F91-D700A728AE19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27588EA0-76AC-413F-BFED-1DEF9337CE5E}" type="pres">
      <dgm:prSet presAssocID="{71B70120-0C9A-4869-8F91-D700A728AE19}" presName="parentText" presStyleLbl="node1" presStyleIdx="3" presStyleCnt="4" custScaleX="142857" custScaleY="63285" custLinFactNeighborX="14577" custLinFactNeighborY="63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41D727-45B1-4038-9EA1-0DBA99AC02A0}" type="pres">
      <dgm:prSet presAssocID="{71B70120-0C9A-4869-8F91-D700A728AE19}" presName="negativeSpace" presStyleCnt="0"/>
      <dgm:spPr/>
    </dgm:pt>
    <dgm:pt modelId="{BA6D03FE-2B2A-4FC7-839F-C603CBC8879C}" type="pres">
      <dgm:prSet presAssocID="{71B70120-0C9A-4869-8F91-D700A728AE19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693080-AEE7-43B0-B222-66E34DAC8886}" type="presOf" srcId="{6A11057A-9507-467A-8149-25EF5BB0822B}" destId="{437AFD08-02FF-4F9A-8DDB-DB612A299B85}" srcOrd="0" destOrd="0" presId="urn:microsoft.com/office/officeart/2005/8/layout/list1"/>
    <dgm:cxn modelId="{F25A80A0-45F3-4960-8034-75C8D4AF594F}" type="presOf" srcId="{B6D9A420-BA41-48FA-915D-5F3E6697E1DD}" destId="{BA6D03FE-2B2A-4FC7-839F-C603CBC8879C}" srcOrd="0" destOrd="0" presId="urn:microsoft.com/office/officeart/2005/8/layout/list1"/>
    <dgm:cxn modelId="{0C808B61-703D-4EC5-85EE-1E7DDBFCDE03}" type="presOf" srcId="{6C966904-BEA3-47AA-851E-932DF756A66D}" destId="{665DAEC4-9E5A-4F96-8C89-047192088A1B}" srcOrd="1" destOrd="0" presId="urn:microsoft.com/office/officeart/2005/8/layout/list1"/>
    <dgm:cxn modelId="{A08D3806-A833-4087-A960-BC81C20C4A66}" type="presOf" srcId="{6A11057A-9507-467A-8149-25EF5BB0822B}" destId="{C1943896-2457-4727-9DE4-4F0F11CF8428}" srcOrd="1" destOrd="0" presId="urn:microsoft.com/office/officeart/2005/8/layout/list1"/>
    <dgm:cxn modelId="{BC88ADA1-87BC-479C-B164-9363FD167147}" type="presOf" srcId="{71B70120-0C9A-4869-8F91-D700A728AE19}" destId="{27588EA0-76AC-413F-BFED-1DEF9337CE5E}" srcOrd="1" destOrd="0" presId="urn:microsoft.com/office/officeart/2005/8/layout/list1"/>
    <dgm:cxn modelId="{0F1333E5-7E71-4EF5-B8F8-211F97421D39}" srcId="{9A674EE1-57CC-4AC1-9957-2AAD5C103AC9}" destId="{8859E21F-9986-4076-B233-C81FF9537DEA}" srcOrd="2" destOrd="0" parTransId="{24C38293-D6B8-47CD-9709-D81697AA4E2C}" sibTransId="{3947ED46-2950-47BC-8DEB-23AAF0B6F3AE}"/>
    <dgm:cxn modelId="{3EFC4FAA-9DBF-4F0E-BA8E-B4A3D5A54BB5}" srcId="{6A11057A-9507-467A-8149-25EF5BB0822B}" destId="{90E2BFFB-7CFA-4B03-8633-6F76BDD749F0}" srcOrd="0" destOrd="0" parTransId="{CBE188BD-BC8F-46D1-8DFA-EFB45AD539A3}" sibTransId="{68A0AC68-A3D2-4CDF-8349-57B9B5FEAEEF}"/>
    <dgm:cxn modelId="{FD1126C6-5EE8-4A84-AC6B-37A5294FF8FD}" srcId="{6C966904-BEA3-47AA-851E-932DF756A66D}" destId="{C5017A9D-AD81-4698-A607-617217AEEFB7}" srcOrd="0" destOrd="0" parTransId="{6F045923-BD5B-47DC-A401-4DA5CDE194DB}" sibTransId="{39634ABE-ABBD-446D-9780-65225A94A65E}"/>
    <dgm:cxn modelId="{BE6ADFFF-EDC7-4165-9A3C-B90CBFF84443}" type="presOf" srcId="{9A674EE1-57CC-4AC1-9957-2AAD5C103AC9}" destId="{ADF736BA-C29F-44C6-8BC5-975E1C20F985}" srcOrd="0" destOrd="0" presId="urn:microsoft.com/office/officeart/2005/8/layout/list1"/>
    <dgm:cxn modelId="{DB69D9C7-1848-48A3-A331-DE4C7F357247}" srcId="{9A674EE1-57CC-4AC1-9957-2AAD5C103AC9}" destId="{6A11057A-9507-467A-8149-25EF5BB0822B}" srcOrd="0" destOrd="0" parTransId="{E4ADF89F-5BD9-49D5-AE65-E398661CE37B}" sibTransId="{4D37B4F1-6D8B-4BE2-B5AF-D6B7337A3B8F}"/>
    <dgm:cxn modelId="{C3BD6826-A57A-4D5F-89C6-17985AC0B211}" type="presOf" srcId="{8859E21F-9986-4076-B233-C81FF9537DEA}" destId="{F9D47B24-97EB-4FBB-85B1-F196BDE27DEB}" srcOrd="0" destOrd="0" presId="urn:microsoft.com/office/officeart/2005/8/layout/list1"/>
    <dgm:cxn modelId="{51EAD981-C71A-481D-B475-6207D64C3371}" srcId="{8859E21F-9986-4076-B233-C81FF9537DEA}" destId="{4ECEBC6A-25AB-4063-800A-191E14F07DDB}" srcOrd="0" destOrd="0" parTransId="{45112637-A96B-4130-950F-F19C015512CF}" sibTransId="{1BC3F88D-9977-4C3E-9404-1BF9202A0DC5}"/>
    <dgm:cxn modelId="{963B300C-4AB4-4BD1-9DB9-51ED45BC5B17}" srcId="{9A674EE1-57CC-4AC1-9957-2AAD5C103AC9}" destId="{6C966904-BEA3-47AA-851E-932DF756A66D}" srcOrd="1" destOrd="0" parTransId="{77D3DF4C-4E55-4026-B971-8898E3C7EE94}" sibTransId="{D84BA7D3-C8AF-42DF-9996-89E92DD7D70C}"/>
    <dgm:cxn modelId="{DB3B5FCB-314C-4440-8F36-CBEAFDE87096}" type="presOf" srcId="{90E2BFFB-7CFA-4B03-8633-6F76BDD749F0}" destId="{42DEA9AC-A44F-44CE-8D4E-2A984C562656}" srcOrd="0" destOrd="0" presId="urn:microsoft.com/office/officeart/2005/8/layout/list1"/>
    <dgm:cxn modelId="{31D26B06-69F7-44D7-B9E1-BA31D34E746A}" type="presOf" srcId="{71B70120-0C9A-4869-8F91-D700A728AE19}" destId="{1F82F0BB-0EA6-463D-BB18-760AF117E489}" srcOrd="0" destOrd="0" presId="urn:microsoft.com/office/officeart/2005/8/layout/list1"/>
    <dgm:cxn modelId="{06CB613B-7D56-413E-B4DF-F568A3C824B2}" type="presOf" srcId="{6C966904-BEA3-47AA-851E-932DF756A66D}" destId="{35DB40FC-51EA-4358-A4C1-428E295F9223}" srcOrd="0" destOrd="0" presId="urn:microsoft.com/office/officeart/2005/8/layout/list1"/>
    <dgm:cxn modelId="{F47080FA-9C04-4F14-8ADE-D511F2571714}" type="presOf" srcId="{C5017A9D-AD81-4698-A607-617217AEEFB7}" destId="{0733D2B3-DE97-495E-867A-D5F942CAE3DD}" srcOrd="0" destOrd="0" presId="urn:microsoft.com/office/officeart/2005/8/layout/list1"/>
    <dgm:cxn modelId="{97816687-EC28-4824-A4F0-3659AAF68D45}" srcId="{71B70120-0C9A-4869-8F91-D700A728AE19}" destId="{B6D9A420-BA41-48FA-915D-5F3E6697E1DD}" srcOrd="0" destOrd="0" parTransId="{63FD5838-79BE-4A14-8333-7168597A0385}" sibTransId="{1D23F28D-3A17-46D2-AF0E-930A6DBC58E2}"/>
    <dgm:cxn modelId="{EA61357F-B109-4D77-99F1-381B55BD4059}" srcId="{9A674EE1-57CC-4AC1-9957-2AAD5C103AC9}" destId="{71B70120-0C9A-4869-8F91-D700A728AE19}" srcOrd="3" destOrd="0" parTransId="{906F488A-FE37-438F-8B99-678200D0F7F6}" sibTransId="{436F3A37-380A-4ACE-9081-243DA7B170A4}"/>
    <dgm:cxn modelId="{E15EDE46-96ED-44A2-A1A1-A71CB234D92B}" type="presOf" srcId="{8859E21F-9986-4076-B233-C81FF9537DEA}" destId="{9CB7E89E-E346-421C-B1CF-E81DB8BE5522}" srcOrd="1" destOrd="0" presId="urn:microsoft.com/office/officeart/2005/8/layout/list1"/>
    <dgm:cxn modelId="{A2B46274-EAC6-4BA8-87B3-6232ECF2BC00}" type="presOf" srcId="{4ECEBC6A-25AB-4063-800A-191E14F07DDB}" destId="{066BC809-C834-4BD5-8E4B-A89F5F4702DC}" srcOrd="0" destOrd="0" presId="urn:microsoft.com/office/officeart/2005/8/layout/list1"/>
    <dgm:cxn modelId="{0F6058EE-CBF5-40E5-A831-0B30BC58B1A5}" type="presParOf" srcId="{ADF736BA-C29F-44C6-8BC5-975E1C20F985}" destId="{452D2666-4538-4416-B58D-4E0392352565}" srcOrd="0" destOrd="0" presId="urn:microsoft.com/office/officeart/2005/8/layout/list1"/>
    <dgm:cxn modelId="{AA0BFD40-E050-4020-B50B-783E707F1501}" type="presParOf" srcId="{452D2666-4538-4416-B58D-4E0392352565}" destId="{437AFD08-02FF-4F9A-8DDB-DB612A299B85}" srcOrd="0" destOrd="0" presId="urn:microsoft.com/office/officeart/2005/8/layout/list1"/>
    <dgm:cxn modelId="{30497EF8-8011-4FEF-9842-7EA48A402BB6}" type="presParOf" srcId="{452D2666-4538-4416-B58D-4E0392352565}" destId="{C1943896-2457-4727-9DE4-4F0F11CF8428}" srcOrd="1" destOrd="0" presId="urn:microsoft.com/office/officeart/2005/8/layout/list1"/>
    <dgm:cxn modelId="{C4584F3E-5A5E-421E-B868-90424C17E873}" type="presParOf" srcId="{ADF736BA-C29F-44C6-8BC5-975E1C20F985}" destId="{83BDA5F4-0629-4479-8914-5706DF7BD1EC}" srcOrd="1" destOrd="0" presId="urn:microsoft.com/office/officeart/2005/8/layout/list1"/>
    <dgm:cxn modelId="{08B09D44-A4E5-4FC7-AE31-DD4BB5E36DFB}" type="presParOf" srcId="{ADF736BA-C29F-44C6-8BC5-975E1C20F985}" destId="{42DEA9AC-A44F-44CE-8D4E-2A984C562656}" srcOrd="2" destOrd="0" presId="urn:microsoft.com/office/officeart/2005/8/layout/list1"/>
    <dgm:cxn modelId="{EC2CD5C3-4B9A-4C00-BE80-F4D7E5E0AEF5}" type="presParOf" srcId="{ADF736BA-C29F-44C6-8BC5-975E1C20F985}" destId="{877B8F55-046C-4C9B-A73A-D7E5AD0E999C}" srcOrd="3" destOrd="0" presId="urn:microsoft.com/office/officeart/2005/8/layout/list1"/>
    <dgm:cxn modelId="{FC46F6C8-6860-47D6-9049-4947E618BC3F}" type="presParOf" srcId="{ADF736BA-C29F-44C6-8BC5-975E1C20F985}" destId="{7DB1F830-B679-489A-A64B-00CDB752167F}" srcOrd="4" destOrd="0" presId="urn:microsoft.com/office/officeart/2005/8/layout/list1"/>
    <dgm:cxn modelId="{EEF9D87E-F205-4AAD-84EB-64F1A7579B09}" type="presParOf" srcId="{7DB1F830-B679-489A-A64B-00CDB752167F}" destId="{35DB40FC-51EA-4358-A4C1-428E295F9223}" srcOrd="0" destOrd="0" presId="urn:microsoft.com/office/officeart/2005/8/layout/list1"/>
    <dgm:cxn modelId="{CB51CC0D-EDD4-4493-BA49-5849EB1B106A}" type="presParOf" srcId="{7DB1F830-B679-489A-A64B-00CDB752167F}" destId="{665DAEC4-9E5A-4F96-8C89-047192088A1B}" srcOrd="1" destOrd="0" presId="urn:microsoft.com/office/officeart/2005/8/layout/list1"/>
    <dgm:cxn modelId="{B2FEAD38-440D-4DF5-BE8C-B6163C32D8ED}" type="presParOf" srcId="{ADF736BA-C29F-44C6-8BC5-975E1C20F985}" destId="{54F888AA-6F48-4E98-975B-E546E2A16005}" srcOrd="5" destOrd="0" presId="urn:microsoft.com/office/officeart/2005/8/layout/list1"/>
    <dgm:cxn modelId="{F9CE8F10-4E4C-49A5-8C3C-592F14E47047}" type="presParOf" srcId="{ADF736BA-C29F-44C6-8BC5-975E1C20F985}" destId="{0733D2B3-DE97-495E-867A-D5F942CAE3DD}" srcOrd="6" destOrd="0" presId="urn:microsoft.com/office/officeart/2005/8/layout/list1"/>
    <dgm:cxn modelId="{1881DDC8-CDBB-42AE-95C8-E056A61D57A1}" type="presParOf" srcId="{ADF736BA-C29F-44C6-8BC5-975E1C20F985}" destId="{9B4E9413-B781-4B76-B5E2-E82E5062B6BB}" srcOrd="7" destOrd="0" presId="urn:microsoft.com/office/officeart/2005/8/layout/list1"/>
    <dgm:cxn modelId="{43D29C94-3D33-414D-8E05-53A95DBB7A6F}" type="presParOf" srcId="{ADF736BA-C29F-44C6-8BC5-975E1C20F985}" destId="{BBA0BF7F-A702-4A16-B54E-D44B0B60308A}" srcOrd="8" destOrd="0" presId="urn:microsoft.com/office/officeart/2005/8/layout/list1"/>
    <dgm:cxn modelId="{98EF774E-64C4-4C6C-8D44-4134A52B367E}" type="presParOf" srcId="{BBA0BF7F-A702-4A16-B54E-D44B0B60308A}" destId="{F9D47B24-97EB-4FBB-85B1-F196BDE27DEB}" srcOrd="0" destOrd="0" presId="urn:microsoft.com/office/officeart/2005/8/layout/list1"/>
    <dgm:cxn modelId="{58979076-8B3A-4991-8C29-F5DB9B1FC4C5}" type="presParOf" srcId="{BBA0BF7F-A702-4A16-B54E-D44B0B60308A}" destId="{9CB7E89E-E346-421C-B1CF-E81DB8BE5522}" srcOrd="1" destOrd="0" presId="urn:microsoft.com/office/officeart/2005/8/layout/list1"/>
    <dgm:cxn modelId="{5472AFDB-C343-488D-A043-0D055FB98B18}" type="presParOf" srcId="{ADF736BA-C29F-44C6-8BC5-975E1C20F985}" destId="{37F4E8A7-8E8E-491E-B1C9-3E17A2F5C89A}" srcOrd="9" destOrd="0" presId="urn:microsoft.com/office/officeart/2005/8/layout/list1"/>
    <dgm:cxn modelId="{66354E73-07DF-49E6-BA6E-96FD61B7FBBB}" type="presParOf" srcId="{ADF736BA-C29F-44C6-8BC5-975E1C20F985}" destId="{066BC809-C834-4BD5-8E4B-A89F5F4702DC}" srcOrd="10" destOrd="0" presId="urn:microsoft.com/office/officeart/2005/8/layout/list1"/>
    <dgm:cxn modelId="{B9DC6A13-8531-45DD-A6CE-F50764FABC82}" type="presParOf" srcId="{ADF736BA-C29F-44C6-8BC5-975E1C20F985}" destId="{E2E4C96B-244F-4BB2-B995-33A48D29877B}" srcOrd="11" destOrd="0" presId="urn:microsoft.com/office/officeart/2005/8/layout/list1"/>
    <dgm:cxn modelId="{B8CD5D23-DB93-4125-A39A-E55392957403}" type="presParOf" srcId="{ADF736BA-C29F-44C6-8BC5-975E1C20F985}" destId="{08EF426A-B14D-4253-8476-C3935A567C81}" srcOrd="12" destOrd="0" presId="urn:microsoft.com/office/officeart/2005/8/layout/list1"/>
    <dgm:cxn modelId="{11C3D08F-3D74-4096-9BF0-97F3E364D4EE}" type="presParOf" srcId="{08EF426A-B14D-4253-8476-C3935A567C81}" destId="{1F82F0BB-0EA6-463D-BB18-760AF117E489}" srcOrd="0" destOrd="0" presId="urn:microsoft.com/office/officeart/2005/8/layout/list1"/>
    <dgm:cxn modelId="{F4CCF24C-1288-4F0D-9635-72C418EF87C6}" type="presParOf" srcId="{08EF426A-B14D-4253-8476-C3935A567C81}" destId="{27588EA0-76AC-413F-BFED-1DEF9337CE5E}" srcOrd="1" destOrd="0" presId="urn:microsoft.com/office/officeart/2005/8/layout/list1"/>
    <dgm:cxn modelId="{9F1A6772-DA30-4E6F-8F6E-4DE9AF21EE89}" type="presParOf" srcId="{ADF736BA-C29F-44C6-8BC5-975E1C20F985}" destId="{9341D727-45B1-4038-9EA1-0DBA99AC02A0}" srcOrd="13" destOrd="0" presId="urn:microsoft.com/office/officeart/2005/8/layout/list1"/>
    <dgm:cxn modelId="{188F01CB-2700-494E-B501-48E5C3FC60C2}" type="presParOf" srcId="{ADF736BA-C29F-44C6-8BC5-975E1C20F985}" destId="{BA6D03FE-2B2A-4FC7-839F-C603CBC8879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DEA9AC-A44F-44CE-8D4E-2A984C562656}">
      <dsp:nvSpPr>
        <dsp:cNvPr id="0" name=""/>
        <dsp:cNvSpPr/>
      </dsp:nvSpPr>
      <dsp:spPr>
        <a:xfrm>
          <a:off x="0" y="272022"/>
          <a:ext cx="8229600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16560" rIns="63870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Лада, Владислав</a:t>
          </a:r>
          <a:endParaRPr lang="ru-RU" sz="2000" b="1" kern="1200" dirty="0"/>
        </a:p>
      </dsp:txBody>
      <dsp:txXfrm>
        <a:off x="0" y="272022"/>
        <a:ext cx="8229600" cy="850500"/>
      </dsp:txXfrm>
    </dsp:sp>
    <dsp:sp modelId="{C1943896-2457-4727-9DE4-4F0F11CF8428}">
      <dsp:nvSpPr>
        <dsp:cNvPr id="0" name=""/>
        <dsp:cNvSpPr/>
      </dsp:nvSpPr>
      <dsp:spPr>
        <a:xfrm>
          <a:off x="411480" y="218886"/>
          <a:ext cx="4649707" cy="3483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Славянские</a:t>
          </a:r>
          <a:endParaRPr lang="ru-RU" sz="2000" b="1" kern="1200" dirty="0"/>
        </a:p>
      </dsp:txBody>
      <dsp:txXfrm>
        <a:off x="411480" y="218886"/>
        <a:ext cx="4649707" cy="348336"/>
      </dsp:txXfrm>
    </dsp:sp>
    <dsp:sp modelId="{0733D2B3-DE97-495E-867A-D5F942CAE3DD}">
      <dsp:nvSpPr>
        <dsp:cNvPr id="0" name=""/>
        <dsp:cNvSpPr/>
      </dsp:nvSpPr>
      <dsp:spPr>
        <a:xfrm>
          <a:off x="0" y="1331705"/>
          <a:ext cx="8229600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16560" rIns="63870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Екатерина, Анастасия, Александр, Евгений, Никита</a:t>
          </a:r>
          <a:endParaRPr lang="ru-RU" sz="2000" b="1" kern="1200" dirty="0"/>
        </a:p>
      </dsp:txBody>
      <dsp:txXfrm>
        <a:off x="0" y="1331705"/>
        <a:ext cx="8229600" cy="850500"/>
      </dsp:txXfrm>
    </dsp:sp>
    <dsp:sp modelId="{665DAEC4-9E5A-4F96-8C89-047192088A1B}">
      <dsp:nvSpPr>
        <dsp:cNvPr id="0" name=""/>
        <dsp:cNvSpPr/>
      </dsp:nvSpPr>
      <dsp:spPr>
        <a:xfrm>
          <a:off x="411480" y="1230522"/>
          <a:ext cx="5903585" cy="3963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Греческие</a:t>
          </a:r>
          <a:endParaRPr lang="ru-RU" sz="2000" b="1" kern="1200" dirty="0"/>
        </a:p>
      </dsp:txBody>
      <dsp:txXfrm>
        <a:off x="411480" y="1230522"/>
        <a:ext cx="5903585" cy="396382"/>
      </dsp:txXfrm>
    </dsp:sp>
    <dsp:sp modelId="{066BC809-C834-4BD5-8E4B-A89F5F4702DC}">
      <dsp:nvSpPr>
        <dsp:cNvPr id="0" name=""/>
        <dsp:cNvSpPr/>
      </dsp:nvSpPr>
      <dsp:spPr>
        <a:xfrm>
          <a:off x="0" y="2458612"/>
          <a:ext cx="8229600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16560" rIns="63870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err="1" smtClean="0"/>
            <a:t>Ульяна</a:t>
          </a:r>
          <a:r>
            <a:rPr lang="ru-RU" sz="2000" b="1" kern="1200" dirty="0" smtClean="0"/>
            <a:t>, Виталия</a:t>
          </a:r>
          <a:endParaRPr lang="ru-RU" sz="2000" b="1" kern="1200" dirty="0"/>
        </a:p>
      </dsp:txBody>
      <dsp:txXfrm>
        <a:off x="0" y="2458612"/>
        <a:ext cx="8229600" cy="850500"/>
      </dsp:txXfrm>
    </dsp:sp>
    <dsp:sp modelId="{9CB7E89E-E346-421C-B1CF-E81DB8BE5522}">
      <dsp:nvSpPr>
        <dsp:cNvPr id="0" name=""/>
        <dsp:cNvSpPr/>
      </dsp:nvSpPr>
      <dsp:spPr>
        <a:xfrm>
          <a:off x="411480" y="2290205"/>
          <a:ext cx="6793329" cy="4706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Римские (латинские)</a:t>
          </a:r>
          <a:endParaRPr lang="ru-RU" sz="2000" b="1" kern="1200" dirty="0"/>
        </a:p>
      </dsp:txBody>
      <dsp:txXfrm>
        <a:off x="411480" y="2290205"/>
        <a:ext cx="6793329" cy="470672"/>
      </dsp:txXfrm>
    </dsp:sp>
    <dsp:sp modelId="{BA6D03FE-2B2A-4FC7-839F-C603CBC8879C}">
      <dsp:nvSpPr>
        <dsp:cNvPr id="0" name=""/>
        <dsp:cNvSpPr/>
      </dsp:nvSpPr>
      <dsp:spPr>
        <a:xfrm>
          <a:off x="0" y="3502613"/>
          <a:ext cx="8229600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16560" rIns="63870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err="1" smtClean="0"/>
            <a:t>Айна</a:t>
          </a:r>
          <a:endParaRPr lang="ru-RU" sz="2000" b="1" kern="1200" dirty="0"/>
        </a:p>
      </dsp:txBody>
      <dsp:txXfrm>
        <a:off x="0" y="3502613"/>
        <a:ext cx="8229600" cy="850500"/>
      </dsp:txXfrm>
    </dsp:sp>
    <dsp:sp modelId="{27588EA0-76AC-413F-BFED-1DEF9337CE5E}">
      <dsp:nvSpPr>
        <dsp:cNvPr id="0" name=""/>
        <dsp:cNvSpPr/>
      </dsp:nvSpPr>
      <dsp:spPr>
        <a:xfrm>
          <a:off x="393807" y="3461651"/>
          <a:ext cx="7835792" cy="3736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Персидские</a:t>
          </a:r>
          <a:endParaRPr lang="ru-RU" sz="2000" b="1" kern="1200" dirty="0"/>
        </a:p>
      </dsp:txBody>
      <dsp:txXfrm>
        <a:off x="393807" y="3461651"/>
        <a:ext cx="7835792" cy="373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a-imen.narod.ru/namehistory.html" TargetMode="External"/><Relationship Id="rId7" Type="http://schemas.openxmlformats.org/officeDocument/2006/relationships/hyperlink" Target="http://www.slovopedia.com/19/192-0.html" TargetMode="External"/><Relationship Id="rId2" Type="http://schemas.openxmlformats.org/officeDocument/2006/relationships/hyperlink" Target="http://imya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trus.net/book/read/67332" TargetMode="External"/><Relationship Id="rId5" Type="http://schemas.openxmlformats.org/officeDocument/2006/relationships/hyperlink" Target="http://www.onlinedics.ru/slovar/nam.html" TargetMode="External"/><Relationship Id="rId4" Type="http://schemas.openxmlformats.org/officeDocument/2006/relationships/hyperlink" Target="http://onlineslovari.com/slovar_lichnyih_im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Проектная работа по истории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250280"/>
            <a:ext cx="7500990" cy="3964802"/>
          </a:xfrm>
        </p:spPr>
        <p:txBody>
          <a:bodyPr/>
          <a:lstStyle/>
          <a:p>
            <a:r>
              <a:rPr lang="ru-RU" b="1" dirty="0" smtClean="0"/>
              <a:t>Тема: </a:t>
            </a:r>
            <a:r>
              <a:rPr lang="ru-RU" b="1" u="sng" dirty="0" smtClean="0"/>
              <a:t>История наших имен уходит корнями в Древний мир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2400" b="1" dirty="0" smtClean="0"/>
              <a:t>Выполнили: учащиеся 5а класса</a:t>
            </a:r>
          </a:p>
          <a:p>
            <a:r>
              <a:rPr lang="ru-RU" sz="2400" b="1" dirty="0" smtClean="0"/>
              <a:t>Руководитель: </a:t>
            </a:r>
            <a:r>
              <a:rPr lang="ru-RU" sz="2400" b="1" dirty="0" err="1" smtClean="0"/>
              <a:t>Сентякова</a:t>
            </a:r>
            <a:r>
              <a:rPr lang="ru-RU" sz="2400" b="1" dirty="0" smtClean="0"/>
              <a:t> И.А</a:t>
            </a:r>
            <a:endParaRPr lang="ru-RU" sz="2400" b="1" dirty="0"/>
          </a:p>
        </p:txBody>
      </p:sp>
      <p:pic>
        <p:nvPicPr>
          <p:cNvPr id="13314" name="Picture 2" descr="&amp;Dcy;&amp;ncy;&amp;iecy;&amp;vcy;&amp;ncy;&amp;icy;&amp;kcy;&amp;icy; - LookBox - &amp;scy;&amp;ocy;&amp;tscy;&amp;icy;&amp;acy;&amp;lcy;&amp;softcy;&amp;ncy;&amp;acy;&amp;yacy; &amp;scy;&amp;iecy;&amp;tcy;&amp;softcy; &amp;pcy;&amp;ocy; &amp;rcy;&amp;iecy;&amp;lcy;&amp;icy;&amp;gcy;&amp;icy;&amp;icy;, &amp;scy;&amp;pcy;&amp;ocy;&amp;rcy;&amp;tcy;&amp;ucy;, &amp;pcy;&amp;scy;&amp;icy;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013176"/>
            <a:ext cx="2461078" cy="1639654"/>
          </a:xfrm>
          <a:prstGeom prst="rect">
            <a:avLst/>
          </a:prstGeom>
          <a:noFill/>
        </p:spPr>
      </p:pic>
      <p:pic>
        <p:nvPicPr>
          <p:cNvPr id="1026" name="Picture 2" descr="C:\Users\Admin\Desktop\работа\ПРОЕКТ 5А\el_imperio_arruinado_1315x8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96952"/>
            <a:ext cx="2587485" cy="1723678"/>
          </a:xfrm>
          <a:prstGeom prst="rect">
            <a:avLst/>
          </a:prstGeom>
          <a:noFill/>
        </p:spPr>
      </p:pic>
      <p:pic>
        <p:nvPicPr>
          <p:cNvPr id="1027" name="Picture 3" descr="C:\Users\Admin\Desktop\работа\ПРОЕКТ 5А\hello_html_154e9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5013176"/>
            <a:ext cx="2304368" cy="167590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Откуда родом наши имена?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Наши имена на карте Древнего мира (    )</a:t>
            </a:r>
            <a:endParaRPr lang="ru-RU" b="1" dirty="0"/>
          </a:p>
        </p:txBody>
      </p:sp>
      <p:pic>
        <p:nvPicPr>
          <p:cNvPr id="4" name="Содержимое 3" descr="f_206279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1662" y="1882775"/>
            <a:ext cx="7060676" cy="4572000"/>
          </a:xfrm>
        </p:spPr>
      </p:pic>
      <p:sp>
        <p:nvSpPr>
          <p:cNvPr id="5" name="Овал 4"/>
          <p:cNvSpPr/>
          <p:nvPr/>
        </p:nvSpPr>
        <p:spPr>
          <a:xfrm>
            <a:off x="5643570" y="1142984"/>
            <a:ext cx="428628" cy="42862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635896" y="3861048"/>
            <a:ext cx="285752" cy="2857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923928" y="4149080"/>
            <a:ext cx="285752" cy="2857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14876" y="4286256"/>
            <a:ext cx="285752" cy="2857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929190" y="4143380"/>
            <a:ext cx="285752" cy="2857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29190" y="4429132"/>
            <a:ext cx="285752" cy="2857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644008" y="4581128"/>
            <a:ext cx="285752" cy="2857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516216" y="4653136"/>
            <a:ext cx="285752" cy="2857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220072" y="4365104"/>
            <a:ext cx="285752" cy="2857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724128" y="2780928"/>
            <a:ext cx="285752" cy="2857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940152" y="2780928"/>
            <a:ext cx="285752" cy="2857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Вывод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	В результате работы над проектом наша гипотеза подтвердилась, что все имена корнями уходят в Древний мир.	Важно помнить, что имя – это не наряд, который можно надевать по праздникам, можно подарить или выбросить. 	Значение имени - часть личности, дается оно только единожды и сопровождает человека всю жизнь. Поэтому очень важно знать, что означает твоё имя.</a:t>
            </a:r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Список источников и литературы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689464"/>
          </a:xfrm>
        </p:spPr>
        <p:txBody>
          <a:bodyPr>
            <a:normAutofit fontScale="85000" lnSpcReduction="10000"/>
          </a:bodyPr>
          <a:lstStyle/>
          <a:p>
            <a:r>
              <a:rPr lang="ru-RU" b="1" u="sng" dirty="0" smtClean="0">
                <a:hlinkClick r:id="rId2"/>
              </a:rPr>
              <a:t>http://imya.com/</a:t>
            </a:r>
            <a:endParaRPr lang="ru-RU" dirty="0" smtClean="0"/>
          </a:p>
          <a:p>
            <a:r>
              <a:rPr lang="ru-RU" b="1" u="sng" dirty="0" smtClean="0">
                <a:hlinkClick r:id="rId3"/>
              </a:rPr>
              <a:t>http://planeta-imen.narod.ru/namehistory.html</a:t>
            </a:r>
            <a:endParaRPr lang="ru-RU" dirty="0" smtClean="0"/>
          </a:p>
          <a:p>
            <a:r>
              <a:rPr lang="ru-RU" b="1" u="sng" dirty="0" smtClean="0">
                <a:hlinkClick r:id="rId4"/>
              </a:rPr>
              <a:t>http://onlineslovari.com/slovar_lichnyih_imen/</a:t>
            </a:r>
            <a:endParaRPr lang="ru-RU" dirty="0" smtClean="0"/>
          </a:p>
          <a:p>
            <a:r>
              <a:rPr lang="ru-RU" b="1" u="sng" dirty="0" smtClean="0">
                <a:hlinkClick r:id="rId5"/>
              </a:rPr>
              <a:t>http://www.onlinedics.ru/slovar/nam.html</a:t>
            </a:r>
            <a:endParaRPr lang="ru-RU" dirty="0" smtClean="0"/>
          </a:p>
          <a:p>
            <a:r>
              <a:rPr lang="ru-RU" b="1" u="sng" dirty="0" smtClean="0">
                <a:hlinkClick r:id="rId6"/>
              </a:rPr>
              <a:t>http://litrus.net/book/read/67332</a:t>
            </a:r>
            <a:endParaRPr lang="ru-RU" dirty="0" smtClean="0"/>
          </a:p>
          <a:p>
            <a:r>
              <a:rPr lang="ru-RU" b="1" u="sng" dirty="0" smtClean="0">
                <a:hlinkClick r:id="rId7"/>
              </a:rPr>
              <a:t>http://www.slovopedia.com/19/192-0.html</a:t>
            </a:r>
            <a:endParaRPr lang="ru-RU" b="1" u="sng" dirty="0" smtClean="0"/>
          </a:p>
          <a:p>
            <a:endParaRPr lang="ru-RU" b="1" u="sng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Обращаем внимание, что все сайты – это СЛОВАРИ личных имен, содержащие полную, научную информацию!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2620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Тип проекта: </a:t>
            </a:r>
            <a:r>
              <a:rPr lang="ru-RU" b="1" dirty="0" smtClean="0"/>
              <a:t>информационный, </a:t>
            </a:r>
            <a:r>
              <a:rPr lang="ru-RU" b="1" dirty="0" err="1" smtClean="0"/>
              <a:t>монопроект</a:t>
            </a:r>
            <a:r>
              <a:rPr lang="ru-RU" b="1" dirty="0" smtClean="0"/>
              <a:t>  по предмету история, групповой проект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FFFF00"/>
                </a:solidFill>
              </a:rPr>
              <a:t>Объект исследования</a:t>
            </a:r>
            <a:r>
              <a:rPr lang="ru-RU" b="1" dirty="0" smtClean="0"/>
              <a:t>:</a:t>
            </a:r>
            <a:r>
              <a:rPr lang="ru-RU" dirty="0" smtClean="0"/>
              <a:t> обучающиеся МБОУ СОШ №10 5а класса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FF00"/>
                </a:solidFill>
              </a:rPr>
              <a:t>Предмет исследования</a:t>
            </a:r>
            <a:r>
              <a:rPr lang="ru-RU" b="1" dirty="0" smtClean="0"/>
              <a:t>:</a:t>
            </a:r>
            <a:r>
              <a:rPr lang="ru-RU" dirty="0" smtClean="0"/>
              <a:t> имена обучающихся 5а класса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FF00"/>
                </a:solidFill>
              </a:rPr>
              <a:t>Гипотеза</a:t>
            </a:r>
            <a:r>
              <a:rPr lang="ru-RU" dirty="0" smtClean="0"/>
              <a:t>: Предположим, что все имена имеют древнее происхождение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>
                <a:solidFill>
                  <a:srgbClr val="FFFF00"/>
                </a:solidFill>
              </a:rPr>
              <a:t>Цель проекта</a:t>
            </a:r>
            <a:r>
              <a:rPr lang="ru-RU" b="1" dirty="0" smtClean="0"/>
              <a:t>: узнать историю происхождения имен ребят нашего класса 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FFFF00"/>
                </a:solidFill>
              </a:rPr>
              <a:t>Проектный продукт</a:t>
            </a:r>
            <a:r>
              <a:rPr lang="ru-RU" b="1" dirty="0" smtClean="0"/>
              <a:t>: </a:t>
            </a:r>
          </a:p>
          <a:p>
            <a:pPr>
              <a:buNone/>
            </a:pPr>
            <a:r>
              <a:rPr lang="ru-RU" b="1" dirty="0" smtClean="0"/>
              <a:t>		1 группа – «Книга наших имён»</a:t>
            </a:r>
          </a:p>
          <a:p>
            <a:pPr>
              <a:buNone/>
            </a:pPr>
            <a:r>
              <a:rPr lang="ru-RU" b="1" dirty="0" smtClean="0"/>
              <a:t>		2 группа – стенгазета « Микрокосмос наших имён».</a:t>
            </a:r>
            <a:endParaRPr lang="ru-RU" b="1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Анкетирование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> </a:t>
            </a:r>
            <a:r>
              <a:rPr lang="ru-RU" b="1" dirty="0" smtClean="0"/>
              <a:t>Как ты думаешь, что такое имя?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90 % - знают. 10% – не знают.</a:t>
            </a:r>
          </a:p>
          <a:p>
            <a:r>
              <a:rPr lang="ru-RU" b="1" dirty="0" smtClean="0"/>
              <a:t>Что означает твое имя?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20 % - знают. 80% – не знают.</a:t>
            </a:r>
          </a:p>
          <a:p>
            <a:r>
              <a:rPr lang="ru-RU" b="1" dirty="0" smtClean="0"/>
              <a:t>Откуда родом твое имя?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100 % не знают.</a:t>
            </a:r>
          </a:p>
          <a:p>
            <a:r>
              <a:rPr lang="ru-RU" dirty="0" smtClean="0"/>
              <a:t>Таким образом, значение (перевод) своего имени знают - 25% ребят, а вот страну происхождения – не знает никто.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6700" b="1" dirty="0" smtClean="0"/>
              <a:t>Проблема.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b="1" dirty="0" smtClean="0"/>
          </a:p>
          <a:p>
            <a:r>
              <a:rPr lang="ru-RU" dirty="0" smtClean="0"/>
              <a:t>Анкетирование показало, что обучающиеся нашего класса не все знают историю происхождения своих имен. Надо ликвидировать этот пробел и узнать, откуда пришли наши имена и что они означают.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b="1" dirty="0" smtClean="0"/>
              <a:t>Задачи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провести теоретическое изучение трудов, касающихся проблемы происхождения и значение имен</a:t>
            </a:r>
          </a:p>
          <a:p>
            <a:r>
              <a:rPr lang="ru-RU" dirty="0" smtClean="0"/>
              <a:t>определить страну происхождения имен одноклассников</a:t>
            </a:r>
          </a:p>
          <a:p>
            <a:r>
              <a:rPr lang="ru-RU" dirty="0" smtClean="0"/>
              <a:t>исследовать значение имени</a:t>
            </a:r>
          </a:p>
          <a:p>
            <a:r>
              <a:rPr lang="ru-RU" dirty="0" smtClean="0"/>
              <a:t>создать продукт- «Книга имен» и стенгазету « Микрокосмос наших имён».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Методы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теоретический анализ литературы и Интернет- источников</a:t>
            </a:r>
          </a:p>
          <a:p>
            <a:r>
              <a:rPr lang="ru-RU" dirty="0" smtClean="0"/>
              <a:t>анкетирование</a:t>
            </a:r>
          </a:p>
          <a:p>
            <a:r>
              <a:rPr lang="ru-RU" dirty="0" smtClean="0"/>
              <a:t>практический анализ результатов анкетирования</a:t>
            </a:r>
          </a:p>
          <a:p>
            <a:r>
              <a:rPr lang="ru-RU" dirty="0" smtClean="0"/>
              <a:t>математическая статистика</a:t>
            </a:r>
          </a:p>
          <a:p>
            <a:r>
              <a:rPr lang="ru-RU" dirty="0" smtClean="0"/>
              <a:t>систематизация полученных результатов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b="1" dirty="0" smtClean="0"/>
              <a:t>Актуальность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86000"/>
            <a:ext cx="8229600" cy="4572000"/>
          </a:xfrm>
        </p:spPr>
        <p:txBody>
          <a:bodyPr/>
          <a:lstStyle/>
          <a:p>
            <a:r>
              <a:rPr lang="ru-RU" dirty="0" smtClean="0"/>
              <a:t>Изучение имен необходимо. Имена являются уникальным памятником истории и культуры народа. Поэтому каждый человек должен знать историю происхождения своего имени, потому что с этого начинается понимание и знание истории своей страны.</a:t>
            </a:r>
          </a:p>
          <a:p>
            <a:endParaRPr lang="ru-RU" b="1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err="1" smtClean="0"/>
              <a:t>Метапредметная</a:t>
            </a:r>
            <a:r>
              <a:rPr lang="ru-RU" sz="6000" b="1" dirty="0" smtClean="0"/>
              <a:t> связь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полученные результаты можно будет использовать на уроках русского языка, обществознания и истории, для формирования осознания общности всех национальностей и народностей людей на Земле, для понимания исторических событий и их влияние на общество, семью и каждого отдельно взятого человека.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/>
          <a:lstStyle/>
          <a:p>
            <a:pPr algn="ctr"/>
            <a:r>
              <a:rPr lang="ru-RU" dirty="0" smtClean="0"/>
              <a:t>Имена нашего класса</a:t>
            </a:r>
            <a:endParaRPr lang="ru-RU" dirty="0"/>
          </a:p>
        </p:txBody>
      </p:sp>
      <p:sp>
        <p:nvSpPr>
          <p:cNvPr id="6" name="6-конечная звезда 5"/>
          <p:cNvSpPr/>
          <p:nvPr/>
        </p:nvSpPr>
        <p:spPr>
          <a:xfrm>
            <a:off x="1115616" y="4941168"/>
            <a:ext cx="1800200" cy="158417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Ульяна</a:t>
            </a:r>
            <a:endParaRPr lang="ru-RU" b="1" dirty="0"/>
          </a:p>
        </p:txBody>
      </p:sp>
      <p:sp>
        <p:nvSpPr>
          <p:cNvPr id="8" name="6-конечная звезда 7"/>
          <p:cNvSpPr/>
          <p:nvPr/>
        </p:nvSpPr>
        <p:spPr>
          <a:xfrm>
            <a:off x="2555776" y="2852936"/>
            <a:ext cx="2232248" cy="208823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Анастасия</a:t>
            </a:r>
            <a:endParaRPr lang="ru-RU" b="1" dirty="0"/>
          </a:p>
        </p:txBody>
      </p:sp>
      <p:sp>
        <p:nvSpPr>
          <p:cNvPr id="9" name="6-конечная звезда 8"/>
          <p:cNvSpPr/>
          <p:nvPr/>
        </p:nvSpPr>
        <p:spPr>
          <a:xfrm>
            <a:off x="467544" y="3068960"/>
            <a:ext cx="1728192" cy="172819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Евгений</a:t>
            </a:r>
            <a:endParaRPr lang="ru-RU" b="1" dirty="0"/>
          </a:p>
        </p:txBody>
      </p:sp>
      <p:sp>
        <p:nvSpPr>
          <p:cNvPr id="10" name="6-конечная звезда 9"/>
          <p:cNvSpPr/>
          <p:nvPr/>
        </p:nvSpPr>
        <p:spPr>
          <a:xfrm>
            <a:off x="6876256" y="5157192"/>
            <a:ext cx="1728192" cy="151216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Виталия</a:t>
            </a:r>
            <a:endParaRPr lang="ru-RU" b="1" dirty="0"/>
          </a:p>
        </p:txBody>
      </p:sp>
      <p:sp>
        <p:nvSpPr>
          <p:cNvPr id="11" name="6-конечная звезда 10"/>
          <p:cNvSpPr/>
          <p:nvPr/>
        </p:nvSpPr>
        <p:spPr>
          <a:xfrm>
            <a:off x="1475656" y="1196752"/>
            <a:ext cx="2160240" cy="194421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Екатерина</a:t>
            </a:r>
            <a:endParaRPr lang="ru-RU" b="1" dirty="0"/>
          </a:p>
        </p:txBody>
      </p:sp>
      <p:sp>
        <p:nvSpPr>
          <p:cNvPr id="12" name="6-конечная звезда 11"/>
          <p:cNvSpPr/>
          <p:nvPr/>
        </p:nvSpPr>
        <p:spPr>
          <a:xfrm>
            <a:off x="4499992" y="1484784"/>
            <a:ext cx="1656184" cy="144016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Никита</a:t>
            </a:r>
            <a:endParaRPr lang="ru-RU" b="1" dirty="0"/>
          </a:p>
        </p:txBody>
      </p:sp>
      <p:sp>
        <p:nvSpPr>
          <p:cNvPr id="13" name="6-конечная звезда 12"/>
          <p:cNvSpPr/>
          <p:nvPr/>
        </p:nvSpPr>
        <p:spPr>
          <a:xfrm>
            <a:off x="6732240" y="1268760"/>
            <a:ext cx="1800200" cy="144016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Лада</a:t>
            </a:r>
            <a:endParaRPr lang="ru-RU" b="1" dirty="0"/>
          </a:p>
        </p:txBody>
      </p:sp>
      <p:sp>
        <p:nvSpPr>
          <p:cNvPr id="14" name="6-конечная звезда 13"/>
          <p:cNvSpPr/>
          <p:nvPr/>
        </p:nvSpPr>
        <p:spPr>
          <a:xfrm>
            <a:off x="4932040" y="3140968"/>
            <a:ext cx="1728192" cy="165618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Айна</a:t>
            </a:r>
            <a:endParaRPr lang="ru-RU" b="1" dirty="0"/>
          </a:p>
        </p:txBody>
      </p:sp>
      <p:sp>
        <p:nvSpPr>
          <p:cNvPr id="15" name="6-конечная звезда 14"/>
          <p:cNvSpPr/>
          <p:nvPr/>
        </p:nvSpPr>
        <p:spPr>
          <a:xfrm>
            <a:off x="6623720" y="2636912"/>
            <a:ext cx="2520280" cy="194421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Александр</a:t>
            </a:r>
            <a:endParaRPr lang="ru-RU" b="1" dirty="0"/>
          </a:p>
        </p:txBody>
      </p:sp>
      <p:sp>
        <p:nvSpPr>
          <p:cNvPr id="16" name="6-конечная звезда 15"/>
          <p:cNvSpPr/>
          <p:nvPr/>
        </p:nvSpPr>
        <p:spPr>
          <a:xfrm>
            <a:off x="3779912" y="4797152"/>
            <a:ext cx="2232248" cy="165618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Владислав</a:t>
            </a:r>
            <a:endParaRPr lang="ru-RU" b="1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</TotalTime>
  <Words>294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Проектная работа по истории</vt:lpstr>
      <vt:lpstr>Слайд 2</vt:lpstr>
      <vt:lpstr>Анкетирование</vt:lpstr>
      <vt:lpstr> Проблема. </vt:lpstr>
      <vt:lpstr>Задачи </vt:lpstr>
      <vt:lpstr>Методы</vt:lpstr>
      <vt:lpstr>Актуальность проекта </vt:lpstr>
      <vt:lpstr>Метапредметная связь </vt:lpstr>
      <vt:lpstr>Имена нашего класса</vt:lpstr>
      <vt:lpstr>Откуда родом наши имена?</vt:lpstr>
      <vt:lpstr>Наши имена на карте Древнего мира (    )</vt:lpstr>
      <vt:lpstr>Вывод</vt:lpstr>
      <vt:lpstr>Список источников и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по истории</dc:title>
  <dc:creator>Соколова Оксана Ивановна</dc:creator>
  <cp:lastModifiedBy>Admin</cp:lastModifiedBy>
  <cp:revision>66</cp:revision>
  <dcterms:created xsi:type="dcterms:W3CDTF">2015-05-23T16:13:14Z</dcterms:created>
  <dcterms:modified xsi:type="dcterms:W3CDTF">2017-05-18T17:29:26Z</dcterms:modified>
</cp:coreProperties>
</file>