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9" r:id="rId2"/>
    <p:sldId id="287" r:id="rId3"/>
    <p:sldId id="257" r:id="rId4"/>
    <p:sldId id="258" r:id="rId5"/>
    <p:sldId id="266" r:id="rId6"/>
    <p:sldId id="267" r:id="rId7"/>
    <p:sldId id="265" r:id="rId8"/>
    <p:sldId id="268" r:id="rId9"/>
    <p:sldId id="273" r:id="rId10"/>
    <p:sldId id="272" r:id="rId11"/>
    <p:sldId id="271" r:id="rId12"/>
    <p:sldId id="270" r:id="rId13"/>
    <p:sldId id="269" r:id="rId14"/>
    <p:sldId id="274" r:id="rId15"/>
    <p:sldId id="276" r:id="rId16"/>
    <p:sldId id="275" r:id="rId17"/>
    <p:sldId id="261" r:id="rId18"/>
    <p:sldId id="286" r:id="rId19"/>
    <p:sldId id="260" r:id="rId20"/>
    <p:sldId id="277" r:id="rId21"/>
    <p:sldId id="278" r:id="rId22"/>
    <p:sldId id="280" r:id="rId23"/>
    <p:sldId id="279" r:id="rId24"/>
    <p:sldId id="288" r:id="rId25"/>
    <p:sldId id="262" r:id="rId26"/>
    <p:sldId id="263" r:id="rId27"/>
    <p:sldId id="283" r:id="rId28"/>
    <p:sldId id="284" r:id="rId29"/>
    <p:sldId id="264" r:id="rId30"/>
    <p:sldId id="281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37E3A-3A72-4E23-BDFB-91538D82E27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4CF3E-A89A-4AEE-966A-91EB0A3CA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89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D0613-D09D-4294-B029-DDE63CF4236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104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00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76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58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34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883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6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49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68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64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07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Четвертый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F5CF761E-B44C-4F44-8FB1-ED12D03E954F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48919974-CA96-4FBA-9964-E4D58FC79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757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930" indent="-259204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815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1541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6268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45" indent="-311045" algn="l" defTabSz="407526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815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541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6268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gif"/><Relationship Id="rId3" Type="http://schemas.openxmlformats.org/officeDocument/2006/relationships/image" Target="../media/image39.jpeg"/><Relationship Id="rId7" Type="http://schemas.openxmlformats.org/officeDocument/2006/relationships/image" Target="../media/image4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gif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gif"/><Relationship Id="rId5" Type="http://schemas.openxmlformats.org/officeDocument/2006/relationships/image" Target="../media/image47.gif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&#1044;&#1056;&#1059;&#1043;\Videos\2015%20&#1082;&#1086;&#1089;&#1084;&#1086;&#1089;\M2U00074.M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РУГ\Documents\v по темам\v космос\cosmic_solar_system_1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37" y="242646"/>
            <a:ext cx="8496944" cy="63727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3120" cy="147039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>
                <a:ln w="11430"/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Проект </a:t>
            </a:r>
            <a:br>
              <a:rPr lang="ru-RU" b="1" spc="0" dirty="0">
                <a:ln w="11430"/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b="1" spc="0" dirty="0">
                <a:ln w="11430"/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"Удивительный космос</a:t>
            </a:r>
            <a:r>
              <a:rPr lang="ru-RU" b="1" spc="0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"</a:t>
            </a:r>
            <a:br>
              <a:rPr lang="ru-RU" b="1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6021288"/>
            <a:ext cx="4608512" cy="457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941568" cy="135373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Ребята, а вы хотите полететь в космос?  Какими должны быть космонавты? Что для этого нужно делать? Давайте сейчас пойдем с вами на физкультуру и посмотрим все ли вы сильные, смелые, ловкие. Все ли вы сможете полететь в космос?</a:t>
            </a:r>
          </a:p>
        </p:txBody>
      </p:sp>
      <p:pic>
        <p:nvPicPr>
          <p:cNvPr id="10242" name="Picture 2" descr="G:\DCIM\139_FUJI\DSCF96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4040188" cy="3030141"/>
          </a:xfrm>
          <a:prstGeom prst="rect">
            <a:avLst/>
          </a:prstGeom>
          <a:noFill/>
        </p:spPr>
      </p:pic>
      <p:pic>
        <p:nvPicPr>
          <p:cNvPr id="10243" name="Picture 3" descr="G:\DCIM\139_FUJI\DSCF960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DCIM\139_FUJI\DSCF96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G:\DCIM\139_FUJI\DSCF96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G:\DCIM\139_FUJI\DSCF96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4043363" cy="3032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9" name="Picture 5" descr="G:\DCIM\139_FUJI\DSCF96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044950" cy="3033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128792" cy="114203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вы готовы лететь в космос. </a:t>
            </a:r>
            <a:b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для этого нам нужна ракета. Давайте ее построим.</a:t>
            </a:r>
          </a:p>
        </p:txBody>
      </p:sp>
      <p:pic>
        <p:nvPicPr>
          <p:cNvPr id="12290" name="Picture 2" descr="G:\DCIM\139_FUJI\DSCF96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4040188" cy="3030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3" descr="G:\DCIM\139_FUJI\DSCF965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924944"/>
            <a:ext cx="4041775" cy="3031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и готова наша ракета. Пора в путь…</a:t>
            </a:r>
          </a:p>
        </p:txBody>
      </p:sp>
      <p:pic>
        <p:nvPicPr>
          <p:cNvPr id="13314" name="Picture 2" descr="G:\DCIM\139_FUJI\DSCF96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4040188" cy="3030141"/>
          </a:xfrm>
          <a:prstGeom prst="rect">
            <a:avLst/>
          </a:prstGeom>
          <a:noFill/>
        </p:spPr>
      </p:pic>
      <p:pic>
        <p:nvPicPr>
          <p:cNvPr id="13315" name="Picture 3" descr="G:\DCIM\139_FUJI\DSCF966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  <p:pic>
        <p:nvPicPr>
          <p:cNvPr id="17410" name="Picture 2" descr="FOREX - &amp;Tcy;&amp;iecy;&amp;ncy;&amp;dcy;&amp;iecy;&amp;ncy;&amp;tscy;&amp;icy;&amp;icy;, &amp;pcy;&amp;rcy;&amp;ocy;&amp;gcy;&amp;ncy;&amp;ocy;&amp;zcy;&amp;ycy; &amp;icy; &amp;scy;&amp;lcy;&amp;iecy;&amp;dcy;&amp;scy;&amp;tcy;&amp;vcy;&amp;icy;&amp;yacy; (&amp;Ecy;&amp;pcy;&amp;icy;&amp;zcy;&amp;ocy;&amp;dcy; 21: &amp;dcy;&amp;iecy;&amp;kcy;&amp;acy;&amp;bcy;&amp;rcy;&amp;softcy; 2012) - MQL4 &amp;fcy;&amp;ocy;&amp;rcy;&amp;ucy;&amp;mcy;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2026">
            <a:off x="1453683" y="4338972"/>
            <a:ext cx="1611934" cy="2263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275070"/>
            <a:ext cx="8003952" cy="114203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мы и прибыли на неизвестную планету. </a:t>
            </a:r>
            <a:b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Посмотрите нас встречают ее жители.</a:t>
            </a:r>
          </a:p>
        </p:txBody>
      </p:sp>
      <p:pic>
        <p:nvPicPr>
          <p:cNvPr id="14338" name="Picture 2" descr="G:\DCIM\139_FUJI\DSCF966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4040188" cy="3030141"/>
          </a:xfrm>
          <a:prstGeom prst="rect">
            <a:avLst/>
          </a:prstGeom>
          <a:noFill/>
        </p:spPr>
      </p:pic>
      <p:pic>
        <p:nvPicPr>
          <p:cNvPr id="14339" name="Picture 3" descr="G:\DCIM\139_FUJI\DSCF966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4041775" cy="3031331"/>
          </a:xfrm>
          <a:prstGeom prst="rect">
            <a:avLst/>
          </a:prstGeom>
          <a:noFill/>
        </p:spPr>
      </p:pic>
      <p:pic>
        <p:nvPicPr>
          <p:cNvPr id="16386" name="Picture 2" descr="&amp;Acy;&amp;ncy;&amp;icy;&amp;mcy;&amp;acy;&amp;shcy;&amp;kcy;&amp;icy; &amp;Ncy;&amp;Lcy;&amp;Ocy; &amp;ocy;&amp;tcy; 50 &amp;dcy;&amp;ocy; 10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797152"/>
            <a:ext cx="1695450" cy="1371601"/>
          </a:xfrm>
          <a:prstGeom prst="rect">
            <a:avLst/>
          </a:prstGeom>
          <a:noFill/>
        </p:spPr>
      </p:pic>
      <p:pic>
        <p:nvPicPr>
          <p:cNvPr id="8" name="Picture 4" descr="http://img-fotki.yandex.ru/get/6103/52732579.c3/0_97b07_e6b70a6c_L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1484784"/>
            <a:ext cx="952500" cy="1143001"/>
          </a:xfrm>
          <a:prstGeom prst="rect">
            <a:avLst/>
          </a:prstGeom>
          <a:noFill/>
        </p:spPr>
      </p:pic>
      <p:pic>
        <p:nvPicPr>
          <p:cNvPr id="9" name="Picture 4" descr="http://img-fotki.yandex.ru/get/6103/52732579.c3/0_97b07_e6b70a6c_L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2060848"/>
            <a:ext cx="952500" cy="1143001"/>
          </a:xfrm>
          <a:prstGeom prst="rect">
            <a:avLst/>
          </a:prstGeom>
          <a:noFill/>
        </p:spPr>
      </p:pic>
      <p:pic>
        <p:nvPicPr>
          <p:cNvPr id="10" name="Picture 4" descr="http://img-fotki.yandex.ru/get/6103/52732579.c3/0_97b07_e6b70a6c_L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1556792"/>
            <a:ext cx="952500" cy="1143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G:\DCIM\139_FUJI\DSCF96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484784"/>
            <a:ext cx="4040188" cy="3030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203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Жители этой планеты хотят с вами поиграть. </a:t>
            </a:r>
            <a:br>
              <a:rPr lang="ru-RU" sz="2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«Найди большую звезду» (дети передвигаются под космическую музыку. Когда музыка закончится надо найти большую звезду заданного цвета)</a:t>
            </a:r>
          </a:p>
        </p:txBody>
      </p:sp>
      <p:pic>
        <p:nvPicPr>
          <p:cNvPr id="15362" name="Picture 2" descr="G:\DCIM\139_FUJI\DSCF967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3861048"/>
            <a:ext cx="3561722" cy="2671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G:\DCIM\139_FUJI\DSCF967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6" descr="http://img-fotki.yandex.ru/get/6509/52732579.145/0_a7c83_377eb989_XL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980728"/>
            <a:ext cx="2857500" cy="2857500"/>
          </a:xfrm>
          <a:prstGeom prst="rect">
            <a:avLst/>
          </a:prstGeom>
          <a:noFill/>
        </p:spPr>
      </p:pic>
      <p:pic>
        <p:nvPicPr>
          <p:cNvPr id="15368" name="Picture 8" descr="http://img-fotki.yandex.ru/get/6407/52732579.145/0_a7c82_2558984c_XL.jp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52536" y="980728"/>
            <a:ext cx="2857500" cy="2857500"/>
          </a:xfrm>
          <a:prstGeom prst="rect">
            <a:avLst/>
          </a:prstGeom>
          <a:noFill/>
        </p:spPr>
      </p:pic>
      <p:pic>
        <p:nvPicPr>
          <p:cNvPr id="15370" name="Picture 10" descr="http://img-fotki.yandex.ru/get/6607/52732579.145/0_a7c80_8df238b_XL.jpg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5816" y="378904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сейчас давайте с вами </a:t>
            </a:r>
            <a:br>
              <a:rPr lang="ru-RU" sz="3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превратимся в звездочки.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Звездочка светит…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2708920"/>
            <a:ext cx="4042080" cy="639427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Звездочка спит…</a:t>
            </a:r>
          </a:p>
        </p:txBody>
      </p:sp>
      <p:pic>
        <p:nvPicPr>
          <p:cNvPr id="16386" name="Picture 2" descr="G:\DCIM\139_FUJI\DSCF968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4041775" cy="3031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7" name="Picture 3" descr="G:\DCIM\139_FUJI\DSCF96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4040188" cy="3030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0" name="Picture 4" descr="http://www.gifanimados.com/Gifs-Personas/Animaciones-Profesiones/Astronautas/Astronauta-Volando-6069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196752"/>
            <a:ext cx="3333750" cy="2143125"/>
          </a:xfrm>
          <a:prstGeom prst="rect">
            <a:avLst/>
          </a:prstGeom>
          <a:noFill/>
        </p:spPr>
      </p:pic>
      <p:pic>
        <p:nvPicPr>
          <p:cNvPr id="14344" name="Picture 8" descr="Download &amp;zcy;&amp;vcy;&amp;iocy;&amp;zcy;&amp;dcy;&amp;ycy; &amp;acy;&amp;ncy;&amp;icy;&amp;mcy;&amp;acy;&amp;tscy;&amp;icy;&amp;yacy; pictures for free and share now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5445224"/>
            <a:ext cx="1485900" cy="971551"/>
          </a:xfrm>
          <a:prstGeom prst="rect">
            <a:avLst/>
          </a:prstGeom>
          <a:noFill/>
        </p:spPr>
      </p:pic>
      <p:pic>
        <p:nvPicPr>
          <p:cNvPr id="14348" name="Picture 12" descr="Download &amp;zcy;&amp;vcy;&amp;iocy;&amp;zcy;&amp;dcy;&amp;ycy; &amp;acy;&amp;ncy;&amp;icy;&amp;mcy;&amp;acy;&amp;tscy;&amp;icy;&amp;yacy; pictures for free and share now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2555776" y="5517232"/>
            <a:ext cx="1485900" cy="971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60840" cy="114348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Ребята, нам пора возвращаться на землю. И жители этой планеты дарят вам на память по одной маленькой звездочке.</a:t>
            </a:r>
          </a:p>
        </p:txBody>
      </p:sp>
      <p:pic>
        <p:nvPicPr>
          <p:cNvPr id="17410" name="Picture 2" descr="G:\DCIM\139_FUJI\DSCF96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192688" cy="4644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M2U00074.MPG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332656"/>
            <a:ext cx="7704856" cy="6163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3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G:\DCIM\139_FUJI\DSCF95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1680" cy="136238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Коллективная работа </a:t>
            </a:r>
            <a:br>
              <a:rPr lang="ru-RU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«Космос»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611560" y="5013176"/>
            <a:ext cx="2587104" cy="56453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Рисуем звёзды…</a:t>
            </a:r>
          </a:p>
        </p:txBody>
      </p:sp>
      <p:pic>
        <p:nvPicPr>
          <p:cNvPr id="3075" name="Picture 3" descr="G:\DCIM\139_FUJI\DSCF952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92251" y="3452565"/>
            <a:ext cx="3648075" cy="2736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G:\DCIM\139_FUJI\DSCF95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851920" cy="2888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РУГ\Documents\v по темам\v космос\487Background image_jpg_jp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61926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352928" cy="4752528"/>
          </a:xfrm>
        </p:spPr>
        <p:txBody>
          <a:bodyPr/>
          <a:lstStyle/>
          <a:p>
            <a:pPr algn="l"/>
            <a:r>
              <a:rPr lang="ru-RU" sz="2400" i="1" u="sng" dirty="0">
                <a:solidFill>
                  <a:schemeClr val="bg1"/>
                </a:solidFill>
              </a:rPr>
              <a:t>Цель: </a:t>
            </a:r>
            <a:r>
              <a:rPr lang="ru-RU" sz="2400" dirty="0">
                <a:solidFill>
                  <a:schemeClr val="bg1"/>
                </a:solidFill>
              </a:rPr>
              <a:t>систематизировать, обобщить и дополнить знания детей о космосе.</a:t>
            </a:r>
            <a:br>
              <a:rPr lang="ru-RU" sz="2000" dirty="0">
                <a:solidFill>
                  <a:schemeClr val="bg1"/>
                </a:solidFill>
              </a:rPr>
            </a:br>
            <a:br>
              <a:rPr lang="ru-RU" sz="2000" dirty="0">
                <a:solidFill>
                  <a:schemeClr val="bg1"/>
                </a:solidFill>
              </a:rPr>
            </a:b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i="1" u="sng" dirty="0">
                <a:solidFill>
                  <a:schemeClr val="bg1"/>
                </a:solidFill>
              </a:rPr>
              <a:t>Задачи: </a:t>
            </a:r>
            <a:r>
              <a:rPr lang="ru-RU" sz="2000" dirty="0">
                <a:solidFill>
                  <a:schemeClr val="bg1"/>
                </a:solidFill>
              </a:rPr>
              <a:t>Сформировать представления детей о космосе; познакомить с понятиями: космос, вселенная, солнечная система, звезда, планета, комета, космодром, космонавт, летательный аппарат, ракета, иллюминатор; познакомить с героями космоса, российским праздником – День космонавтики.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Развивать память, речь, наблюдательность,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кругозор, логическое мышление, интерес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 к познанию окружающего мира.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Учить применять полученные знания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в разных формах деятельности.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Побуждать обращаться к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взрослым с вопросами,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суждениями, высказываниями,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к речевому общению между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собой.</a:t>
            </a:r>
            <a:br>
              <a:rPr lang="ru-RU" sz="2400" dirty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Наша планета (</a:t>
            </a:r>
            <a:r>
              <a:rPr lang="ru-RU" sz="2800" b="1" dirty="0" err="1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пластилинография</a:t>
            </a:r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</a:p>
        </p:txBody>
      </p:sp>
      <p:pic>
        <p:nvPicPr>
          <p:cNvPr id="19460" name="Picture 4" descr="G:\DCIM\139_FUJI\DSCF97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96519" y="1472783"/>
            <a:ext cx="3360374" cy="2520280"/>
          </a:xfrm>
          <a:prstGeom prst="rect">
            <a:avLst/>
          </a:prstGeom>
          <a:noFill/>
        </p:spPr>
      </p:pic>
      <p:pic>
        <p:nvPicPr>
          <p:cNvPr id="19463" name="Picture 7" descr="G:\DCIM\139_FUJI\DSCF97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72688" y="3564016"/>
            <a:ext cx="3384378" cy="2538283"/>
          </a:xfrm>
          <a:prstGeom prst="rect">
            <a:avLst/>
          </a:prstGeom>
          <a:noFill/>
        </p:spPr>
      </p:pic>
      <p:pic>
        <p:nvPicPr>
          <p:cNvPr id="19462" name="Picture 6" descr="G:\DCIM\139_FUJI\DSCF97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788913" y="1403775"/>
            <a:ext cx="3384377" cy="2538283"/>
          </a:xfrm>
          <a:prstGeom prst="rect">
            <a:avLst/>
          </a:prstGeom>
          <a:noFill/>
        </p:spPr>
      </p:pic>
      <p:pic>
        <p:nvPicPr>
          <p:cNvPr id="19464" name="Picture 8" descr="G:\DCIM\139_FUJI\DSCF97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05137" y="3564015"/>
            <a:ext cx="3384376" cy="2538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Аппликация «Ракета»</a:t>
            </a:r>
          </a:p>
        </p:txBody>
      </p:sp>
      <p:pic>
        <p:nvPicPr>
          <p:cNvPr id="20482" name="Picture 2" descr="G:\DCIM\139_FUJI\DSCF97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0515" y="1724810"/>
            <a:ext cx="4224469" cy="3168352"/>
          </a:xfrm>
          <a:prstGeom prst="rect">
            <a:avLst/>
          </a:prstGeom>
          <a:noFill/>
        </p:spPr>
      </p:pic>
      <p:pic>
        <p:nvPicPr>
          <p:cNvPr id="20483" name="Picture 3" descr="G:\DCIM\139_FUJI\DSCF97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09982" y="1862826"/>
            <a:ext cx="4176464" cy="31323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DCIM\139_FUJI\DSCF97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17521" y="773705"/>
            <a:ext cx="3528393" cy="2646295"/>
          </a:xfrm>
          <a:prstGeom prst="rect">
            <a:avLst/>
          </a:prstGeom>
          <a:noFill/>
        </p:spPr>
      </p:pic>
      <p:pic>
        <p:nvPicPr>
          <p:cNvPr id="21508" name="Picture 4" descr="G:\DCIM\139_FUJI\DSCF97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35696" y="3501008"/>
            <a:ext cx="3456384" cy="2592288"/>
          </a:xfrm>
          <a:prstGeom prst="rect">
            <a:avLst/>
          </a:prstGeom>
          <a:noFill/>
        </p:spPr>
      </p:pic>
      <p:pic>
        <p:nvPicPr>
          <p:cNvPr id="21507" name="Picture 3" descr="G:\DCIM\139_FUJI\DSCF97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39952" y="764704"/>
            <a:ext cx="3456385" cy="2592289"/>
          </a:xfrm>
          <a:prstGeom prst="rect">
            <a:avLst/>
          </a:prstGeom>
          <a:noFill/>
        </p:spPr>
      </p:pic>
      <p:pic>
        <p:nvPicPr>
          <p:cNvPr id="21509" name="Picture 5" descr="G:\DCIM\139_FUJI\DSCF97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05137" y="3564015"/>
            <a:ext cx="3384375" cy="2538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G:\DCIM\139_FUJI\DSCF97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2646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DCIM\139_FUJI\DSCF98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237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Подвижная игра «Космонавты»</a:t>
            </a:r>
          </a:p>
        </p:txBody>
      </p:sp>
      <p:pic>
        <p:nvPicPr>
          <p:cNvPr id="18434" name="Picture 2" descr="G:\DCIM\139_FUJI\DSCF97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043363" cy="3032522"/>
          </a:xfrm>
          <a:prstGeom prst="rect">
            <a:avLst/>
          </a:prstGeom>
          <a:noFill/>
        </p:spPr>
      </p:pic>
      <p:pic>
        <p:nvPicPr>
          <p:cNvPr id="18435" name="Picture 3" descr="G:\DCIM\139_FUJI\DSCF97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4044950" cy="3033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«Мы играем»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4039200" cy="525647"/>
          </a:xfrm>
        </p:spPr>
        <p:txBody>
          <a:bodyPr/>
          <a:lstStyle/>
          <a:p>
            <a:r>
              <a:rPr lang="ru-RU" dirty="0" err="1"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Пазлы</a:t>
            </a:r>
            <a:r>
              <a:rPr lang="ru-RU" dirty="0"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«Космос»</a:t>
            </a:r>
          </a:p>
        </p:txBody>
      </p:sp>
      <p:pic>
        <p:nvPicPr>
          <p:cNvPr id="4098" name="Picture 2" descr="G:\DCIM\139_FUJI\DSCF95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932040" y="1268760"/>
            <a:ext cx="3754048" cy="639427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«Найди тень»</a:t>
            </a:r>
          </a:p>
        </p:txBody>
      </p:sp>
      <p:pic>
        <p:nvPicPr>
          <p:cNvPr id="4100" name="Picture 4" descr="G:\DCIM\139_FUJI\DSCF979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498826" y="2638078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Конструирование «Ракета»</a:t>
            </a:r>
          </a:p>
        </p:txBody>
      </p:sp>
      <p:pic>
        <p:nvPicPr>
          <p:cNvPr id="25605" name="Picture 5" descr="C:\Users\ДРУГ\Desktop\DSCF978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65734" y="3735466"/>
            <a:ext cx="3277227" cy="2232248"/>
          </a:xfrm>
          <a:prstGeom prst="rect">
            <a:avLst/>
          </a:prstGeom>
          <a:noFill/>
        </p:spPr>
      </p:pic>
      <p:pic>
        <p:nvPicPr>
          <p:cNvPr id="25604" name="Picture 4" descr="G:\DCIM\139_FUJI\DSCF97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66955" y="1529789"/>
            <a:ext cx="3240361" cy="2430271"/>
          </a:xfrm>
          <a:prstGeom prst="rect">
            <a:avLst/>
          </a:prstGeom>
          <a:noFill/>
        </p:spPr>
      </p:pic>
      <p:pic>
        <p:nvPicPr>
          <p:cNvPr id="25603" name="Picture 3" descr="G:\DCIM\139_FUJI\DSCF97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078723" y="3762037"/>
            <a:ext cx="3240360" cy="2430270"/>
          </a:xfrm>
          <a:prstGeom prst="rect">
            <a:avLst/>
          </a:prstGeom>
          <a:noFill/>
        </p:spPr>
      </p:pic>
      <p:pic>
        <p:nvPicPr>
          <p:cNvPr id="25602" name="Picture 2" descr="G:\DCIM\139_FUJI\DSCF97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56525" y="1460781"/>
            <a:ext cx="326436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G:\DCIM\139_FUJI\DSCF978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22560" y="2637880"/>
            <a:ext cx="4040188" cy="3030141"/>
          </a:xfrm>
          <a:prstGeom prst="rect">
            <a:avLst/>
          </a:prstGeom>
          <a:noFill/>
        </p:spPr>
      </p:pic>
      <p:pic>
        <p:nvPicPr>
          <p:cNvPr id="26627" name="Picture 3" descr="G:\DCIM\139_FUJI\DSCF979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564904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G:\DCIM\139_FUJI\DSCF972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482602" y="3070126"/>
            <a:ext cx="4041775" cy="3031331"/>
          </a:xfrm>
          <a:prstGeom prst="rect">
            <a:avLst/>
          </a:prstGeom>
          <a:noFill/>
        </p:spPr>
      </p:pic>
      <p:pic>
        <p:nvPicPr>
          <p:cNvPr id="22530" name="Picture 2" descr="G:\DCIM\139_FUJI\DSCF97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040188" cy="3030141"/>
          </a:xfrm>
          <a:prstGeom prst="rect">
            <a:avLst/>
          </a:prstGeom>
          <a:noFill/>
        </p:spPr>
      </p:pic>
      <p:pic>
        <p:nvPicPr>
          <p:cNvPr id="22532" name="Picture 4" descr="G:\DCIM\139_FUJI\DSCF97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32656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РУГ\Documents\v по темам\v космос\TeleskopSlaidPrew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424936" cy="6318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6720" cy="93610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Ребята сегодня мы с вами поговорим о космосе. Посмотрите вокруг. Что вы видите?</a:t>
            </a:r>
          </a:p>
        </p:txBody>
      </p:sp>
      <p:pic>
        <p:nvPicPr>
          <p:cNvPr id="2051" name="Picture 3" descr="G:\DCIM\139_FUJI\DSCF95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7008779" cy="5256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«Космос»</a:t>
            </a:r>
          </a:p>
        </p:txBody>
      </p:sp>
      <p:pic>
        <p:nvPicPr>
          <p:cNvPr id="23554" name="Picture 2" descr="G:\DCIM\139_FUJI\DSCF97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4040188" cy="3030141"/>
          </a:xfrm>
          <a:prstGeom prst="rect">
            <a:avLst/>
          </a:prstGeom>
          <a:noFill/>
        </p:spPr>
      </p:pic>
      <p:pic>
        <p:nvPicPr>
          <p:cNvPr id="23555" name="Picture 3" descr="G:\DCIM\139_FUJI\DSCF97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041775" cy="3031331"/>
          </a:xfrm>
          <a:prstGeom prst="rect">
            <a:avLst/>
          </a:prstGeom>
          <a:noFill/>
        </p:spPr>
      </p:pic>
      <p:pic>
        <p:nvPicPr>
          <p:cNvPr id="1026" name="Picture 2" descr="&amp;Scy;&amp;kcy;&amp;acy;&amp;chcy;&amp;acy;&amp;tcy;&amp;softcy; rocket &amp;kcy;&amp;acy;&amp;rcy;&amp;tcy;&amp;icy;&amp;ncy;&amp;kcy;&amp;icy; &amp;icy; &amp;fcy;&amp;ocy;&amp;tcy;&amp;ocy; &amp;ncy;&amp;acy; &amp;tcy;&amp;iecy;&amp;lcy;&amp;iecy;&amp;fcy;&amp;ocy;&amp;ncy; &amp;bcy;&amp;iecy;&amp;scy;&amp;pcy;&amp;lcy;&amp;acy;&amp;tcy;&amp;ncy;&amp;o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980728"/>
            <a:ext cx="2267744" cy="2302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Ой, а кто это там на воздушном шаре?</a:t>
            </a:r>
            <a:br>
              <a:rPr lang="ru-RU" sz="20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0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Анфиса собралась в космос. Но разве можно попасть в космос на воздушном шаре?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8024" y="3212976"/>
            <a:ext cx="4042080" cy="360040"/>
          </a:xfrm>
        </p:spPr>
        <p:txBody>
          <a:bodyPr/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Давайте ее позовем к нам и  расскажем Анфисе о космосе, о космонавтах.</a:t>
            </a:r>
          </a:p>
          <a:p>
            <a:endParaRPr lang="ru-RU" dirty="0"/>
          </a:p>
        </p:txBody>
      </p:sp>
      <p:pic>
        <p:nvPicPr>
          <p:cNvPr id="8" name="Picture 2" descr="G:\DCIM\139_FUJI\DSCF956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4041775" cy="3031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G:\DCIM\139_FUJI\DSCF98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2609" y="2883310"/>
            <a:ext cx="3756917" cy="2817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44008" y="2636912"/>
            <a:ext cx="4039200" cy="525647"/>
          </a:xfrm>
        </p:spPr>
        <p:txBody>
          <a:bodyPr/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 только после этого в космос полетел первый человек, Юрий Алексеевич Гагарин.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83568" y="548680"/>
            <a:ext cx="3744416" cy="639427"/>
          </a:xfrm>
        </p:spPr>
        <p:txBody>
          <a:bodyPr/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Первыми в космос отправили животных.</a:t>
            </a:r>
          </a:p>
        </p:txBody>
      </p:sp>
      <p:pic>
        <p:nvPicPr>
          <p:cNvPr id="13" name="Picture 3" descr="G:\DCIM\139_FUJI\DSCF956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G:\DCIM\139_FUJI\DSCF957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852936"/>
            <a:ext cx="4041775" cy="3031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716016" y="1556792"/>
            <a:ext cx="4039200" cy="639427"/>
          </a:xfrm>
        </p:spPr>
        <p:txBody>
          <a:bodyPr/>
          <a:lstStyle/>
          <a:p>
            <a:r>
              <a:rPr lang="ru-RU" dirty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на чем космонавты летают в космос?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1560" y="692696"/>
            <a:ext cx="4042080" cy="639427"/>
          </a:xfrm>
        </p:spPr>
        <p:txBody>
          <a:bodyPr/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 вот такой он увидел нашу землю из космоса</a:t>
            </a:r>
          </a:p>
        </p:txBody>
      </p:sp>
      <p:pic>
        <p:nvPicPr>
          <p:cNvPr id="7173" name="Picture 5" descr="G:\DCIM\139_FUJI\DSCF957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4041775" cy="3031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G:\DCIM\139_FUJI\DSCF95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http://liubavyshka.ru/_ph/37/1/822247527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486916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2168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267744" y="404664"/>
            <a:ext cx="4752528" cy="432048"/>
          </a:xfrm>
        </p:spPr>
        <p:txBody>
          <a:bodyPr/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Покажите какая бывает ракета.</a:t>
            </a:r>
          </a:p>
        </p:txBody>
      </p:sp>
      <p:pic>
        <p:nvPicPr>
          <p:cNvPr id="5122" name="Picture 2" descr="G:\DCIM\139_FUJI\DSCF95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4040188" cy="3030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G:\DCIM\139_FUJI\DSCF956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041775" cy="3031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&amp;Bcy;&amp;iecy;&amp;scy;&amp;pcy;&amp;lcy;&amp;acy;&amp;tcy;&amp;ncy;&amp;ycy;&amp;jcy; &amp;Vcy;&amp;iecy;&amp;kcy;&amp;tcy;&amp;ocy;&amp;rcy;: &amp;Rcy;&amp;acy;&amp;kcy;&amp;iecy;&amp;tcy;&amp;acy;, &amp;Kcy;&amp;ocy;&amp;scy;&amp;mcy;&amp;icy;&amp;chcy;&amp;iecy;&amp;scy;&amp;kcy;&amp;icy;&amp;jcy; &amp;Kcy;&amp;ocy;&amp;rcy;&amp;acy;&amp;bcy;&amp;lcy;&amp;softcy;, &amp;Scy;&amp;tcy;&amp;acy;&amp;rcy;&amp;tcy; - &amp;Bcy;&amp;iecy;&amp;scy;&amp;pcy;&amp;lcy;&amp;acy;&amp;tcy;&amp;ncy;&amp;ocy;&amp;iecy; &amp;icy;&amp;zcy;&amp;ocy;&amp;bcy;&amp;rcy;&amp;acy;&amp;zhcy;&amp;iecy;&amp;ncy;&amp;icy;&amp;iecy; &amp;ncy;&amp;acy; Pixabay - 1532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54321">
            <a:off x="760223" y="3922021"/>
            <a:ext cx="2664296" cy="3298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88832" cy="114203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Сейчас мы с Анфисой построим ракету. А вы внимательно смотрите и потом постройте точно такую же ракету.</a:t>
            </a:r>
          </a:p>
        </p:txBody>
      </p:sp>
      <p:pic>
        <p:nvPicPr>
          <p:cNvPr id="8194" name="Picture 2" descr="G:\DCIM\139_FUJI\DSCF95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4040188" cy="3030141"/>
          </a:xfrm>
          <a:prstGeom prst="rect">
            <a:avLst/>
          </a:prstGeom>
          <a:noFill/>
        </p:spPr>
      </p:pic>
      <p:pic>
        <p:nvPicPr>
          <p:cNvPr id="8195" name="Picture 3" descr="C:\Users\ДРУГ\Desktop\DSCF970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636912"/>
            <a:ext cx="4041775" cy="3005852"/>
          </a:xfrm>
          <a:prstGeom prst="rect">
            <a:avLst/>
          </a:prstGeom>
          <a:noFill/>
        </p:spPr>
      </p:pic>
      <p:pic>
        <p:nvPicPr>
          <p:cNvPr id="5" name="Picture 2" descr="&amp;ocy;&amp;bcy;&amp;shchcy;&amp;iecy;&amp;scy;&amp;tcy;&amp;vcy;&amp;iecy;&amp;ncy;&amp;ncy;&amp;ycy;&amp;jcy; &amp;tcy;&amp;rcy;&amp;acy;&amp;ncy;&amp;scy;&amp;pcy;&amp;ocy;&amp;rcy;&amp;tcy; &amp;Scy;&amp;kcy;&amp;acy;&amp;chcy;&amp;acy;&amp;tcy;&amp;softcy; &amp;fcy;&amp;ocy;&amp;tcy;&amp;ocy;&amp;gcy;&amp;rcy;&amp;acy;&amp;fcy;&amp;icy;&amp;i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85091">
            <a:off x="1855825" y="3882402"/>
            <a:ext cx="1457298" cy="2615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DCIM\139_FUJI\DSCF95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040188" cy="3030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G:\DCIM\139_FUJI\DSCF95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G:\DCIM\139_FUJI\DSCF969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0843" y="3649354"/>
            <a:ext cx="3491026" cy="2618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5" descr="G:\DCIM\139_FUJI\DSCF969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90558" y="3578594"/>
            <a:ext cx="3501008" cy="2625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G:\DCIM\139_FUJI\DSCF970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43808" y="3645024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55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463</Words>
  <Application>Microsoft Office PowerPoint</Application>
  <PresentationFormat>Экран (4:3)</PresentationFormat>
  <Paragraphs>50</Paragraphs>
  <Slides>30</Slides>
  <Notes>18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Calibri</vt:lpstr>
      <vt:lpstr>Times New Roman</vt:lpstr>
      <vt:lpstr>Тема55</vt:lpstr>
      <vt:lpstr>Проект  "Удивительный космос" </vt:lpstr>
      <vt:lpstr>Цель: систематизировать, обобщить и дополнить знания детей о космосе.   Задачи: Сформировать представления детей о космосе; познакомить с понятиями: космос, вселенная, солнечная система, звезда, планета, комета, космодром, космонавт, летательный аппарат, ракета, иллюминатор; познакомить с героями космоса, российским праздником – День космонавтики. Развивать память, речь, наблюдательность,  кругозор, логическое мышление, интерес  к познанию окружающего мира. Учить применять полученные знания  в разных формах деятельности. Побуждать обращаться к  взрослым с вопросами,  суждениями, высказываниями,  к речевому общению между  собой. </vt:lpstr>
      <vt:lpstr>Ребята сегодня мы с вами поговорим о космосе. Посмотрите вокруг. Что вы видите?</vt:lpstr>
      <vt:lpstr>Ой, а кто это там на воздушном шаре? </vt:lpstr>
      <vt:lpstr>Презентация PowerPoint</vt:lpstr>
      <vt:lpstr>Презентация PowerPoint</vt:lpstr>
      <vt:lpstr> </vt:lpstr>
      <vt:lpstr>Сейчас мы с Анфисой построим ракету. А вы внимательно смотрите и потом постройте точно такую же ракету.</vt:lpstr>
      <vt:lpstr>Презентация PowerPoint</vt:lpstr>
      <vt:lpstr>Ребята, а вы хотите полететь в космос?  Какими должны быть космонавты? Что для этого нужно делать? Давайте сейчас пойдем с вами на физкультуру и посмотрим все ли вы сильные, смелые, ловкие. Все ли вы сможете полететь в космос?</vt:lpstr>
      <vt:lpstr>Презентация PowerPoint</vt:lpstr>
      <vt:lpstr>Все вы готовы лететь в космос.  Но для этого нам нужна ракета. Давайте ее построим.</vt:lpstr>
      <vt:lpstr>Вот и готова наша ракета. Пора в путь…</vt:lpstr>
      <vt:lpstr>Вот мы и прибыли на неизвестную планету.  Посмотрите нас встречают ее жители.</vt:lpstr>
      <vt:lpstr>Жители этой планеты хотят с вами поиграть.  Игра «Найди большую звезду» (дети передвигаются под космическую музыку. Когда музыка закончится надо найти большую звезду заданного цвета)</vt:lpstr>
      <vt:lpstr>А сейчас давайте с вами  превратимся в звездочки.</vt:lpstr>
      <vt:lpstr>Ребята, нам пора возвращаться на землю. И жители этой планеты дарят вам на память по одной маленькой звездочке.</vt:lpstr>
      <vt:lpstr>Презентация PowerPoint</vt:lpstr>
      <vt:lpstr>Коллективная работа  «Космос»</vt:lpstr>
      <vt:lpstr>Наша планета (пластилинография)</vt:lpstr>
      <vt:lpstr>Аппликация «Ракета»</vt:lpstr>
      <vt:lpstr>Презентация PowerPoint</vt:lpstr>
      <vt:lpstr>Презентация PowerPoint</vt:lpstr>
      <vt:lpstr>Презентация PowerPoint</vt:lpstr>
      <vt:lpstr>Подвижная игра «Космонавты»</vt:lpstr>
      <vt:lpstr>«Мы играем»</vt:lpstr>
      <vt:lpstr>Конструирование «Ракета»</vt:lpstr>
      <vt:lpstr>Презентация PowerPoint</vt:lpstr>
      <vt:lpstr>Презентация PowerPoint</vt:lpstr>
      <vt:lpstr>Презентация «Космос»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"Удивительный космос" </dc:title>
  <dc:creator>Наталия Карапузкина</dc:creator>
  <cp:lastModifiedBy>Наталия Карапузкина</cp:lastModifiedBy>
  <cp:revision>1</cp:revision>
  <dcterms:created xsi:type="dcterms:W3CDTF">2019-11-24T15:18:06Z</dcterms:created>
  <dcterms:modified xsi:type="dcterms:W3CDTF">2019-11-24T15:25:43Z</dcterms:modified>
</cp:coreProperties>
</file>