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77" r:id="rId7"/>
    <p:sldId id="278" r:id="rId8"/>
    <p:sldId id="279" r:id="rId9"/>
    <p:sldId id="280" r:id="rId10"/>
    <p:sldId id="276" r:id="rId11"/>
    <p:sldId id="262" r:id="rId12"/>
    <p:sldId id="264" r:id="rId13"/>
    <p:sldId id="265" r:id="rId14"/>
    <p:sldId id="266" r:id="rId15"/>
    <p:sldId id="268" r:id="rId16"/>
    <p:sldId id="263" r:id="rId17"/>
    <p:sldId id="270" r:id="rId18"/>
    <p:sldId id="281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86403" autoAdjust="0"/>
  </p:normalViewPr>
  <p:slideViewPr>
    <p:cSldViewPr>
      <p:cViewPr varScale="1">
        <p:scale>
          <a:sx n="105" d="100"/>
          <a:sy n="105" d="100"/>
        </p:scale>
        <p:origin x="120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3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 userDrawn="1"/>
        </p:nvSpPr>
        <p:spPr>
          <a:xfrm>
            <a:off x="1643042" y="4286256"/>
            <a:ext cx="5857916" cy="17859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ая прямоугольная выноска 9"/>
          <p:cNvSpPr/>
          <p:nvPr userDrawn="1"/>
        </p:nvSpPr>
        <p:spPr>
          <a:xfrm>
            <a:off x="714348" y="1928802"/>
            <a:ext cx="7786742" cy="1857388"/>
          </a:xfrm>
          <a:prstGeom prst="wedgeRoundRectCallout">
            <a:avLst>
              <a:gd name="adj1" fmla="val -3055"/>
              <a:gd name="adj2" fmla="val -5052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0_4a40d_5322024a_XL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3214686"/>
            <a:ext cx="1643074" cy="1714512"/>
          </a:xfrm>
          <a:prstGeom prst="rect">
            <a:avLst/>
          </a:prstGeom>
        </p:spPr>
      </p:pic>
      <p:pic>
        <p:nvPicPr>
          <p:cNvPr id="12" name="Рисунок 11" descr="0_4a40d_5322024a_XL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3214686"/>
            <a:ext cx="1643074" cy="1714512"/>
          </a:xfrm>
          <a:prstGeom prst="rect">
            <a:avLst/>
          </a:prstGeom>
        </p:spPr>
      </p:pic>
      <p:pic>
        <p:nvPicPr>
          <p:cNvPr id="13" name="Рисунок 12" descr="0_4a40d_5322024a_XL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3214686"/>
            <a:ext cx="1643074" cy="1714512"/>
          </a:xfrm>
          <a:prstGeom prst="rect">
            <a:avLst/>
          </a:prstGeom>
        </p:spPr>
      </p:pic>
      <p:pic>
        <p:nvPicPr>
          <p:cNvPr id="14" name="Рисунок 13" descr="0_4a40d_5322024a_XL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54" y="3143248"/>
            <a:ext cx="1500198" cy="17145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85720" y="142852"/>
            <a:ext cx="8572560" cy="6500858"/>
          </a:xfrm>
          <a:prstGeom prst="round2DiagRect">
            <a:avLst>
              <a:gd name="adj1" fmla="val 13346"/>
              <a:gd name="adj2" fmla="val 0"/>
            </a:avLst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0_4a40d_5322024a_XL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928794" cy="2040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DCCBC-5623-4341-AC3B-369011664F9D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6046" y="4594636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выполнила 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категории 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Галочкина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Николаевна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6632"/>
            <a:ext cx="8568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СОШ №2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Серышево структурное подразделение детский сад №3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2347" y="6021288"/>
            <a:ext cx="3203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Серышево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2016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2204864"/>
            <a:ext cx="7632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«Зимующие птицы </a:t>
            </a:r>
          </a:p>
          <a:p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нашего края»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402" y="3845135"/>
            <a:ext cx="2102365" cy="26993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298" y="764703"/>
            <a:ext cx="2591876" cy="21634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041543"/>
              </p:ext>
            </p:extLst>
          </p:nvPr>
        </p:nvGraphicFramePr>
        <p:xfrm>
          <a:off x="285410" y="116632"/>
          <a:ext cx="8519080" cy="5976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Документ" r:id="rId3" imgW="10726656" imgH="7526441" progId="Word.Document.12">
                  <p:embed/>
                </p:oleObj>
              </mc:Choice>
              <mc:Fallback>
                <p:oleObj name="Документ" r:id="rId3" imgW="10726656" imgH="752644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5410" y="116632"/>
                        <a:ext cx="8519080" cy="59766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608981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начальном этапе объявлена акция и развешены листовки, призывающие принять активное участие в изготовлении кормушек.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53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абота мама\рамки\0_43196_214122ca_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56422" y="288855"/>
            <a:ext cx="5431155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323528" y="2551837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В</a:t>
            </a:r>
            <a:r>
              <a:rPr lang="ru-RU" dirty="0" smtClean="0"/>
              <a:t> ходе акции  </a:t>
            </a:r>
            <a:r>
              <a:rPr lang="ru-RU" dirty="0"/>
              <a:t>на участке детского </a:t>
            </a:r>
            <a:r>
              <a:rPr lang="ru-RU" dirty="0" smtClean="0"/>
              <a:t>сада было открыто  одиннадцать «Столовых для пернатых», </a:t>
            </a:r>
            <a:r>
              <a:rPr lang="ru-RU" dirty="0"/>
              <a:t>выполненных из разного материала (фанера, пенопласт, пластиковые бутылки и т.д</a:t>
            </a:r>
            <a:r>
              <a:rPr lang="ru-RU" dirty="0" smtClean="0"/>
              <a:t>.) Родители, наши активные помощники, проявили творческий подход - кормушки получились очень нарядные, на радость детям и пичугам!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63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фото\младшая\IMG_49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906984" cy="21957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User\Рабочий стол\фото\младшая\IMG_49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809228"/>
            <a:ext cx="2152803" cy="38303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er\Рабочий стол\фото\младшая\IMG_49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32656"/>
            <a:ext cx="3963593" cy="22276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User\Рабочий стол\фото\младшая\IMG_487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5515484" cy="30998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6309320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Наши первые кормушки</a:t>
            </a:r>
            <a:endParaRPr lang="ru-RU" sz="2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67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C:\Documents and Settings\User\Рабочий стол\фото\младшая\IMG_49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6550" y="-11692680"/>
            <a:ext cx="4937431" cy="878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User\Рабочий стол\фото\с ноута\IMG_49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60648"/>
            <a:ext cx="2289608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User\Рабочий стол\фото\с ноута\IMG_49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4212031" cy="23672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User\Рабочий стол\фото\с ноута\IMG_494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000" y="260648"/>
            <a:ext cx="4006184" cy="22516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Documents and Settings\User\Рабочий стол\фото\с ноута\IMG_4958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0465"/>
            <a:ext cx="1969401" cy="35042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Documents and Settings\User\Рабочий стол\фото\с ноута\IMG_494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012805"/>
            <a:ext cx="4198257" cy="2359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22000" y="2636911"/>
            <a:ext cx="40106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Постарались все на славу! Кормушки очень оригинальные и неповторимые!</a:t>
            </a:r>
          </a:p>
        </p:txBody>
      </p:sp>
    </p:spTree>
    <p:extLst>
      <p:ext uri="{BB962C8B-B14F-4D97-AF65-F5344CB8AC3E}">
        <p14:creationId xmlns:p14="http://schemas.microsoft.com/office/powerpoint/2010/main" val="56101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Мы кормушки смастерили, </a:t>
            </a:r>
            <a:b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мы столовую открыли!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User\Рабочий стол\фото\кормушки\IMG_54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4038600" cy="27211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User\Рабочий стол\фото\кормушки\IMG_54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4038600" cy="27211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User\Рабочий стол\фото\кормушки\IMG_55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365104"/>
            <a:ext cx="4120570" cy="23158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73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про\IMG_56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4248472" cy="23876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User\Рабочий стол\про\IMG_56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20624"/>
            <a:ext cx="4356112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Documents and Settings\User\Рабочий стол\про\IMG_56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836712"/>
            <a:ext cx="3357036" cy="18867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Documents and Settings\User\Рабочий стол\про\IMG_56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289503"/>
            <a:ext cx="3343928" cy="18793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162793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Раскраски с зимующими птицами и рисование по трафаретам очень нравятся малышам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3284984"/>
            <a:ext cx="3141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Лепка «Большие и маленькие птицы на кормушке»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72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077072"/>
            <a:ext cx="3176291" cy="3164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 descr="C:\Documents and Settings\User\Рабочий стол\про\IMG_56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024336" cy="53810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User\Рабочий стол\про\IMG_56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04664"/>
            <a:ext cx="5252960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51920" y="371703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Детки шапочки надели и как птички полетели!</a:t>
            </a:r>
            <a:endParaRPr lang="ru-RU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221088"/>
            <a:ext cx="3213100" cy="231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14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User\Рабочий стол\про\IMG_56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869" y="332656"/>
            <a:ext cx="4740476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Documents and Settings\User\Рабочий стол\про\IMG_56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9990" y="1988840"/>
            <a:ext cx="3001634" cy="432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Documents and Settings\User\Рабочий стол\про\IMG_56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96" y="3573016"/>
            <a:ext cx="4996717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332656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 зимующих птиц нашего края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73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124744"/>
            <a:ext cx="3528392" cy="27732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 descr="C:\Documents and Settings\User\Рабочий стол\IMG_19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3296" y="260648"/>
            <a:ext cx="2304256" cy="36950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Documents and Settings\User\Рабочий стол\Фотоаппарат()\IMG_57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293096"/>
            <a:ext cx="3493337" cy="19633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95371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</a:t>
            </a:r>
            <a:r>
              <a:rPr lang="ru-RU" b="1" dirty="0"/>
              <a:t>В гости в первый день недели – к нам синицы прилетели,</a:t>
            </a:r>
          </a:p>
          <a:p>
            <a:r>
              <a:rPr lang="ru-RU" b="1" dirty="0"/>
              <a:t>А во вторник – снегири, ярче утренней зари!»</a:t>
            </a:r>
          </a:p>
        </p:txBody>
      </p:sp>
      <p:pic>
        <p:nvPicPr>
          <p:cNvPr id="8196" name="Picture 4" descr="C:\Documents and Settings\User\Рабочий стол\Фотоаппарат()\IMG_57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5072" y="4258805"/>
            <a:ext cx="3615360" cy="20319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6525344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Коллективная работа для оформления приемной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39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про\IMG_56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408" y="260649"/>
            <a:ext cx="4099872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Documents and Settings\User\Рабочий стол\про\IMG_56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5168" y="1440424"/>
            <a:ext cx="3715507" cy="20882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2636912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Оформлены альбомы с иллюстративным материалом и подборкой стихов, загадок о зимующих птицах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188640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Малыши с удовольствием слушают художественные произведения о птицах и не только о зимующих.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95408" y="1988840"/>
            <a:ext cx="118654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деятельности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«Наши пернатые друзья».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Выставка «Кормушка для птиц».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занятие (НОД) «Прилетели птицы – голуби, синицы…»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Результаты реализации проекта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Расширился кругозор детей о зимующих птицах (какие птицы, внешний вид и чем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питаются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Пополнилась развивающая среда.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У детей сформировалась любознательность, творческие способности 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Воспитанники и их родители приняли активное участие в оказании помощи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птицам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трудных зимних условиях.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67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712968" cy="5004556"/>
          </a:xfrm>
        </p:spPr>
        <p:txBody>
          <a:bodyPr>
            <a:no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                                                                                                                                          Сидят 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вороны по столбам, галдят на ветках галки,</a:t>
            </a:r>
            <a:b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Привольно прыгать воробьям, как бы крутя скакалки.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Но если долго снег идет и долго длится вьюга,</a:t>
            </a:r>
            <a:b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Тогда, друзья, приходится пичугам нашим туго.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Сугробами засыпаны бугры, дворы, дорожки,</a:t>
            </a:r>
            <a:b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Не могут пташки отыскать ни зернышка, ни крошки.</a:t>
            </a:r>
            <a:b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И вот летают все слабей ворона, галка, воробей…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Скорей на помощь, дети! Вот в этот самый трудный час</a:t>
            </a:r>
            <a:b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Спасенье птицы ждут от вас. Кормите их! Согрейте! </a:t>
            </a:r>
            <a:b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Повесьте домик на суку! Рассыпьте крошки на снегу,</a:t>
            </a:r>
            <a:b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А то и манной кашки… И оживут бедняжки!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По небу весело скользя, взлетят пернатые друзья</a:t>
            </a:r>
            <a:b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И пропоют, чирикая: “Спасибо вам великое!”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      К</a:t>
            </a:r>
            <a:r>
              <a:rPr lang="ru-RU" sz="2000" b="1" i="1" dirty="0">
                <a:solidFill>
                  <a:srgbClr val="002060"/>
                </a:solidFill>
                <a:latin typeface="Times New Roman"/>
                <a:ea typeface="Times New Roman"/>
              </a:rPr>
              <a:t>. </a:t>
            </a:r>
            <a:r>
              <a:rPr lang="ru-RU" sz="2000" b="1" i="1" dirty="0" err="1">
                <a:solidFill>
                  <a:srgbClr val="002060"/>
                </a:solidFill>
                <a:latin typeface="Times New Roman"/>
                <a:ea typeface="Times New Roman"/>
              </a:rPr>
              <a:t>Мухаммади</a:t>
            </a:r>
            <a:endParaRPr lang="ru-RU" sz="2000" b="1" i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919144"/>
            <a:ext cx="2286000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3789040"/>
            <a:ext cx="2493480" cy="288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597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тицы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окружают нас круглый год, принося людям пользу и радость.</a:t>
            </a:r>
            <a:r>
              <a:rPr lang="en-US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холодное время года доступной пищи становится значительно меньше, но потребность в ней возрастает. Иногда естественный корм становится практически недоступным, поэтому многие птицы не могут пережить зиму и погибают. И мы, педагоги, совместно с родителями, должны научить воспитанников видеть это, пополняя представления о зимующих </a:t>
            </a:r>
            <a:r>
              <a:rPr lang="ru-RU" sz="2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птицах нашей местности, </a:t>
            </a:r>
            <a:r>
              <a:rPr lang="ru-RU" sz="2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повадках и образе жизни, создать условия для общения ребенка с миром природы. 15 января самая середина зимы отмечается как Всероссийский День зимующих </a:t>
            </a:r>
            <a:r>
              <a:rPr lang="ru-RU" sz="2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птиц.</a:t>
            </a:r>
            <a:endParaRPr lang="ru-RU" sz="2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проекте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информационно-творческий.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групповой.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краткосрочный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(декабрь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февраль)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младшей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группы, воспитатели, родители воспитанников.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Познавательное, социально-коммуникативное, художественно-эстетическое, речевое, физическое развитие.</a:t>
            </a:r>
            <a:endParaRPr lang="ru-RU" dirty="0"/>
          </a:p>
        </p:txBody>
      </p:sp>
      <p:pic>
        <p:nvPicPr>
          <p:cNvPr id="4" name="Picture 8" descr="Картинка 298 из 393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33966">
            <a:off x="6458912" y="-369610"/>
            <a:ext cx="2430239" cy="24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54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Недостаточное представление детей </a:t>
            </a: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зимующих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птицах.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Цель</a:t>
            </a:r>
            <a:r>
              <a:rPr lang="ru-RU" i="1" dirty="0">
                <a:solidFill>
                  <a:srgbClr val="002060"/>
                </a:solidFill>
              </a:rPr>
              <a:t>: формирование</a:t>
            </a:r>
            <a:r>
              <a:rPr lang="en-US" i="1" dirty="0">
                <a:solidFill>
                  <a:srgbClr val="002060"/>
                </a:solidFill>
              </a:rPr>
              <a:t> </a:t>
            </a:r>
            <a:r>
              <a:rPr lang="ru-RU" i="1" dirty="0">
                <a:solidFill>
                  <a:srgbClr val="002060"/>
                </a:solidFill>
              </a:rPr>
              <a:t>экологических знаний о зимующих птицах и</a:t>
            </a:r>
            <a:r>
              <a:rPr lang="en-US" i="1" dirty="0">
                <a:solidFill>
                  <a:srgbClr val="002060"/>
                </a:solidFill>
              </a:rPr>
              <a:t> </a:t>
            </a:r>
            <a:r>
              <a:rPr lang="ru-RU" i="1" dirty="0">
                <a:solidFill>
                  <a:srgbClr val="002060"/>
                </a:solidFill>
              </a:rPr>
              <a:t>ответственного, бережного отношения к ним.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Задачи:</a:t>
            </a:r>
            <a:endParaRPr lang="ru-RU" i="1" dirty="0">
              <a:solidFill>
                <a:srgbClr val="002060"/>
              </a:solidFill>
            </a:endParaRPr>
          </a:p>
          <a:p>
            <a:pPr lvl="0"/>
            <a:r>
              <a:rPr lang="ru-RU" i="1" dirty="0">
                <a:solidFill>
                  <a:srgbClr val="002060"/>
                </a:solidFill>
              </a:rPr>
              <a:t>Пополнить предметно-развивающую среду по теме проекта.</a:t>
            </a:r>
          </a:p>
          <a:p>
            <a:pPr lvl="0"/>
            <a:r>
              <a:rPr lang="ru-RU" i="1" dirty="0">
                <a:solidFill>
                  <a:srgbClr val="002060"/>
                </a:solidFill>
              </a:rPr>
              <a:t>Расширить кругозор детей о зимующих птицах.</a:t>
            </a:r>
          </a:p>
          <a:p>
            <a:pPr lvl="0"/>
            <a:r>
              <a:rPr lang="ru-RU" i="1" dirty="0">
                <a:solidFill>
                  <a:srgbClr val="002060"/>
                </a:solidFill>
              </a:rPr>
              <a:t>Способствовать развитию творческих и интеллектуальных способностей воспитанников.</a:t>
            </a:r>
          </a:p>
          <a:p>
            <a:pPr lvl="0"/>
            <a:r>
              <a:rPr lang="ru-RU" i="1" dirty="0">
                <a:solidFill>
                  <a:srgbClr val="002060"/>
                </a:solidFill>
              </a:rPr>
              <a:t>Привлечь воспитанников и родителей к помощи птицам в трудных зимних условиях.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6" descr="Картинка 126 из 2197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-171400"/>
            <a:ext cx="229076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64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необходимых условий для реализации проекта.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Перспективное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проекта.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Разработка и накопление методических материалов по проблеме.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(практический)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в воспитательный процесс эффективных методов и приёмов по расширению знаний дошкольников о зимующих птицах.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3.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деятельности.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реализации проекта.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365104"/>
            <a:ext cx="1646237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87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720840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Домашнее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родителям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Наблюдение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птицами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вид, среда обитания и т. д.)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ребёнком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кормушки.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 корма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птиц.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 стихотворений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зимующих птицах.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 на иллюстрациях в книгах и журналах.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библиотеки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книгами о зимующих птицах.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шапочек-масок для подвижных игр.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-215716"/>
            <a:ext cx="3212870" cy="2316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285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-772150"/>
            <a:ext cx="8568952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Содержание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процессе реализации проекта. </a:t>
            </a: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деятельность: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«Один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много»,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ласково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«Четвёртый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лишний»,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описанию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«Кто прилетел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кормушке»,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голосу».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«Птичий двор» и «Путешествие в лес».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«Совушка», «Воробушки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автомобиль»,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«Воробушки и кот» и др. 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Театрализация: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«Где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обедал воробей».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Беседы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живут наши пернатые друзья зимой»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«Кто заботится о птицах»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«Пользу или вред приносят птицы»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«Меню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птиц»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нформационный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стенд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«Они остались зимовать, мы им будем помогать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птицами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(воробей, ворона, синица, сорока, голубь)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Ознакомление с  художественной литературой: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Чтение: В. Жуковский «Птичка»,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отешка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«Сорока-сорока»,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С.Маршак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«Где обедал воробей?», М. Зощенко «Умная птичка».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стихотворения «Покормите птиц зимой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мультфильмов и презентации «Синичкин день»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Отгадывание загадок.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 и иллюстраций о зимующих птицах.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57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-3680638"/>
            <a:ext cx="8496944" cy="9664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Художественное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творчество. </a:t>
            </a:r>
          </a:p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Рисование. «Зимующие птицы»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знания о зимующих птицах. Вызвать интерес к различным техникам рисования (пальцем, ладошками и пластилином). Учить рисовать птиц по памяти и с иллюстраций. Передавать в рисунке правильную посадку головы птицы, положение крыльев, хвоста. Развитие воображения и мелкой моторики. Воспитывать любовь к природе. </a:t>
            </a:r>
          </a:p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Лепка.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«Большие и маленькие птицы на кормушке»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Обучать умению лепить птиц из целого куска пластилина. Закрепить названия основных частей тела птицы, окраска. Учить передавать части тела птицы, соблюдая пропорции.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навыки работы с пластилином. Напомнить детям известные приёмы лепки. Развитие воображения и мелкой моторики. Воспитывать аккуратность и усидчивость в работе. </a:t>
            </a:r>
          </a:p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«Зимующие птицы» (оригами и природный материал) 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работать с бумагой и природным материалом.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навыки работы с бумагой и природным материалом.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воображение, мелкую моторику, творчество и глазомер. Расширить знания о технике оригами. Воспитывать интерес к использованию различной техники в конструировании. </a:t>
            </a:r>
          </a:p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Изготовление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 «В гости в первый день недели к нам синицы прилетели, а во вторник снегири, ярче утренней зари!»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выполнять работу коллективно, помогая друг другу. Развивать воображение и творчество детей.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данной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работе, как элементу оформления групповой комнаты.</a:t>
            </a:r>
          </a:p>
        </p:txBody>
      </p:sp>
    </p:spTree>
    <p:extLst>
      <p:ext uri="{BB962C8B-B14F-4D97-AF65-F5344CB8AC3E}">
        <p14:creationId xmlns:p14="http://schemas.microsoft.com/office/powerpoint/2010/main" val="87022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im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Zima</Template>
  <TotalTime>1011</TotalTime>
  <Words>924</Words>
  <Application>Microsoft Office PowerPoint</Application>
  <PresentationFormat>Экран (4:3)</PresentationFormat>
  <Paragraphs>152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Zima</vt:lpstr>
      <vt:lpstr>Документ</vt:lpstr>
      <vt:lpstr>Презентация PowerPoint</vt:lpstr>
      <vt:lpstr>Презентация PowerPoint</vt:lpstr>
      <vt:lpstr>Актуальность проекта</vt:lpstr>
      <vt:lpstr>О проекте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Мы кормушки смастерили,  мы столовую открыли!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Каленюк</dc:creator>
  <cp:lastModifiedBy>Пользователь</cp:lastModifiedBy>
  <cp:revision>92</cp:revision>
  <dcterms:created xsi:type="dcterms:W3CDTF">2014-04-05T15:05:02Z</dcterms:created>
  <dcterms:modified xsi:type="dcterms:W3CDTF">2019-11-24T14:53:36Z</dcterms:modified>
</cp:coreProperties>
</file>