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65" r:id="rId4"/>
    <p:sldId id="266" r:id="rId5"/>
    <p:sldId id="267" r:id="rId6"/>
    <p:sldId id="258" r:id="rId7"/>
    <p:sldId id="268" r:id="rId8"/>
    <p:sldId id="269" r:id="rId9"/>
    <p:sldId id="270" r:id="rId10"/>
    <p:sldId id="261" r:id="rId11"/>
    <p:sldId id="262" r:id="rId12"/>
    <p:sldId id="27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26.02.2017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gif"/><Relationship Id="rId3" Type="http://schemas.openxmlformats.org/officeDocument/2006/relationships/image" Target="../media/image9.jpeg"/><Relationship Id="rId7" Type="http://schemas.openxmlformats.org/officeDocument/2006/relationships/image" Target="../media/image18.gif"/><Relationship Id="rId12" Type="http://schemas.openxmlformats.org/officeDocument/2006/relationships/image" Target="../media/image2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gif"/><Relationship Id="rId11" Type="http://schemas.openxmlformats.org/officeDocument/2006/relationships/image" Target="../media/image22.jpeg"/><Relationship Id="rId5" Type="http://schemas.openxmlformats.org/officeDocument/2006/relationships/image" Target="../media/image16.gif"/><Relationship Id="rId10" Type="http://schemas.openxmlformats.org/officeDocument/2006/relationships/image" Target="../media/image21.png"/><Relationship Id="rId4" Type="http://schemas.openxmlformats.org/officeDocument/2006/relationships/image" Target="../media/image11.png"/><Relationship Id="rId9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3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1.png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785794"/>
            <a:ext cx="7715304" cy="4572032"/>
          </a:xfrm>
        </p:spPr>
        <p:txBody>
          <a:bodyPr>
            <a:normAutofit/>
          </a:bodyPr>
          <a:lstStyle/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Проект на тему : </a:t>
            </a:r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«Птицы на кормушке»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Ученицы 1 «В» класса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               Низовой Анастасии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Руководитель : Костяк Алёна Михайловна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7422" y="3643314"/>
            <a:ext cx="4347650" cy="300039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62939365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ANd9GcT3xk0a-pV3wV8pctXGmQjtNgI0woh99afeGdsp9L_qwdzH0rK9L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910" y="1130374"/>
            <a:ext cx="2209800" cy="150653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5" descr="ANd9GcTJN6UaBy1JU3SOsGukMe5-5EEsjs2CpQ4YcxxJR85Ypew-N7T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414" y="3261203"/>
            <a:ext cx="2209800" cy="151606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5304449"/>
            <a:ext cx="2209800" cy="14986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8" descr="ANT2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2912" y="3748566"/>
            <a:ext cx="1371600" cy="10287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9" descr="13A4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5725" y="2151064"/>
            <a:ext cx="714375" cy="1905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0" descr="NWS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3561" y="2227263"/>
            <a:ext cx="981075" cy="5524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1" descr="FLY"/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8360" y="3827464"/>
            <a:ext cx="781051" cy="7524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8549" r="-1909" b="16840"/>
          <a:stretch>
            <a:fillRect/>
          </a:stretch>
        </p:blipFill>
        <p:spPr bwMode="auto">
          <a:xfrm>
            <a:off x="4789171" y="5553686"/>
            <a:ext cx="1857375" cy="1000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4651985"/>
            <a:ext cx="1719263" cy="1401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1371857" y="197768"/>
            <a:ext cx="6512511" cy="11430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indent="0" algn="ctr">
              <a:buNone/>
            </a:pPr>
            <a:r>
              <a:rPr lang="ru-RU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Еда зимующих птиц</a:t>
            </a:r>
            <a:endParaRPr lang="ru-RU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709410" y="2318822"/>
            <a:ext cx="12201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семечки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6743661" y="4139788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пшено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7231831" y="6053748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рябина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5213802" y="6488668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хлеб</a:t>
            </a:r>
            <a:endParaRPr lang="ru-RU" dirty="0"/>
          </a:p>
        </p:txBody>
      </p:sp>
      <p:pic>
        <p:nvPicPr>
          <p:cNvPr id="18" name="Рисунок 17" descr="psheno.jp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572264" y="2714620"/>
            <a:ext cx="1595441" cy="1519137"/>
          </a:xfrm>
          <a:prstGeom prst="rect">
            <a:avLst/>
          </a:prstGeom>
        </p:spPr>
      </p:pic>
      <p:pic>
        <p:nvPicPr>
          <p:cNvPr id="19" name="Рисунок 18" descr="загружено.jp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429388" y="1142984"/>
            <a:ext cx="1857388" cy="114300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7770700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371857" y="197768"/>
            <a:ext cx="6512511" cy="1143000"/>
          </a:xfrm>
          <a:prstGeom prst="rect">
            <a:avLst/>
          </a:prstGeo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ctr">
              <a:buNone/>
            </a:pPr>
            <a:r>
              <a:rPr lang="ru-RU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Берегите птиц!</a:t>
            </a:r>
            <a:endParaRPr lang="ru-RU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233" y="1605499"/>
            <a:ext cx="2591326" cy="18288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607985"/>
            <a:ext cx="2668922" cy="18288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409" y="4437112"/>
            <a:ext cx="2667000" cy="181843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4125" y="4437112"/>
            <a:ext cx="2667000" cy="184054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Рисунок 8" descr="kormushka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15074" y="1627805"/>
            <a:ext cx="2357453" cy="172975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" name="Рисунок 10" descr="eIRNH4MiLS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43636" y="4429132"/>
            <a:ext cx="2714624" cy="180974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23793855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7581" y="1500174"/>
            <a:ext cx="7175351" cy="3425283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Спасибо за     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           внимание !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28596" y="197768"/>
            <a:ext cx="8072494" cy="6017314"/>
          </a:xfrm>
        </p:spPr>
        <p:txBody>
          <a:bodyPr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l">
              <a:lnSpc>
                <a:spcPct val="150000"/>
              </a:lnSpc>
              <a:buNone/>
            </a:pPr>
            <a:r>
              <a:rPr lang="ru-RU" sz="2000" i="1" spc="150" dirty="0" smtClean="0">
                <a:ln w="11430"/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i="1" spc="150" dirty="0" smtClean="0">
                <a:ln w="11430"/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Актуальность:</a:t>
            </a:r>
            <a:r>
              <a:rPr lang="ru-RU" sz="1800" i="1" spc="150" dirty="0" smtClean="0">
                <a:ln w="11430"/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800" spc="150" dirty="0" smtClean="0">
                <a:ln w="11430"/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большое количество птиц гибнет в зимние холода, человек может помочь им пережить стужу.</a:t>
            </a:r>
            <a:br>
              <a:rPr lang="ru-RU" sz="1800" spc="150" dirty="0" smtClean="0">
                <a:ln w="11430"/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spc="150" dirty="0" smtClean="0">
                <a:ln w="11430"/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spc="150" dirty="0" smtClean="0">
                <a:ln w="11430"/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1800" spc="150" dirty="0" smtClean="0">
                <a:ln w="11430"/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наблюдение за дикими зимующими птицами, их подкормка.</a:t>
            </a:r>
            <a:br>
              <a:rPr lang="ru-RU" sz="1800" spc="150" dirty="0" smtClean="0">
                <a:ln w="11430"/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i="1" spc="150" dirty="0" smtClean="0">
                <a:ln w="11430"/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Задачи:</a:t>
            </a:r>
            <a:r>
              <a:rPr lang="ru-RU" sz="1800" spc="150" dirty="0" smtClean="0">
                <a:ln w="11430"/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spc="150" dirty="0" smtClean="0">
                <a:ln w="11430"/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spc="150" dirty="0" smtClean="0">
                <a:ln w="11430"/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1. Смастерить кормушку и установить ее в удобном для птиц и для наблюдателя месте.</a:t>
            </a:r>
            <a:br>
              <a:rPr lang="ru-RU" sz="1800" spc="150" dirty="0" smtClean="0">
                <a:ln w="11430"/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spc="150" dirty="0" smtClean="0">
                <a:ln w="11430"/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2. Проводить регулярные наблюдения за кормушкой в течении месяца.</a:t>
            </a:r>
            <a:br>
              <a:rPr lang="ru-RU" sz="1800" spc="150" dirty="0" smtClean="0">
                <a:ln w="11430"/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spc="150" dirty="0" smtClean="0">
                <a:ln w="11430"/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3. Фиксировать наблюдения в дневнике.</a:t>
            </a:r>
            <a:br>
              <a:rPr lang="ru-RU" sz="1800" spc="150" dirty="0" smtClean="0">
                <a:ln w="11430"/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spc="150" dirty="0" smtClean="0">
                <a:ln w="11430"/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4. Оценить предпочтения разного типа корма птицами, прилетающими на кормушку.</a:t>
            </a:r>
            <a:br>
              <a:rPr lang="ru-RU" sz="1800" spc="150" dirty="0" smtClean="0">
                <a:ln w="11430"/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spc="150" dirty="0" smtClean="0">
                <a:ln w="11430"/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5. Помочь птицам пережить холода</a:t>
            </a:r>
            <a:r>
              <a:rPr lang="ru-RU" sz="1600" spc="150" dirty="0" smtClean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ru-RU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endParaRPr lang="ru-RU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9533115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1" y="3071810"/>
            <a:ext cx="7662890" cy="244335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285728"/>
            <a:ext cx="76438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ru-RU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857224" y="428604"/>
          <a:ext cx="7215238" cy="62747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7619"/>
                <a:gridCol w="3607619"/>
              </a:tblGrid>
              <a:tr h="890917">
                <a:tc gridSpan="2"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Этапы</a:t>
                      </a:r>
                      <a:endParaRPr lang="ru-RU" sz="3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903291"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Подготовительный </a:t>
                      </a:r>
                      <a:endParaRPr lang="ru-RU" sz="2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Основной</a:t>
                      </a:r>
                      <a:endParaRPr lang="ru-RU" sz="2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992270">
                <a:tc>
                  <a:txBody>
                    <a:bodyPr/>
                    <a:lstStyle/>
                    <a:p>
                      <a:pPr lvl="0">
                        <a:buFont typeface="Arial" pitchFamily="34" charset="0"/>
                        <a:buChar char="•"/>
                      </a:pPr>
                      <a:r>
                        <a:rPr lang="ru-RU" sz="2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Создание кормушки.</a:t>
                      </a:r>
                    </a:p>
                    <a:p>
                      <a:pPr lvl="0">
                        <a:buFont typeface="Arial" pitchFamily="34" charset="0"/>
                        <a:buChar char="•"/>
                      </a:pPr>
                      <a:r>
                        <a:rPr lang="ru-RU" sz="2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Выбор места для нее.</a:t>
                      </a:r>
                    </a:p>
                    <a:p>
                      <a:pPr>
                        <a:buFont typeface="Arial" pitchFamily="34" charset="0"/>
                        <a:buNone/>
                      </a:pPr>
                      <a:endParaRPr lang="ru-RU" sz="2400" b="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ru-RU" sz="2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 течении месяца ежедневное кормление птиц.</a:t>
                      </a:r>
                    </a:p>
                    <a:p>
                      <a:pPr lvl="0"/>
                      <a:r>
                        <a:rPr lang="ru-RU" sz="2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Наблюдение за их поведением.</a:t>
                      </a:r>
                    </a:p>
                    <a:p>
                      <a:pPr lvl="0"/>
                      <a:r>
                        <a:rPr lang="ru-RU" sz="2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Использование разных кормов.</a:t>
                      </a:r>
                    </a:p>
                    <a:p>
                      <a:pPr lvl="0"/>
                      <a:r>
                        <a:rPr lang="ru-RU" sz="2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Учет количества птиц, их видов.</a:t>
                      </a:r>
                    </a:p>
                    <a:p>
                      <a:pPr lvl="0"/>
                      <a:r>
                        <a:rPr lang="ru-RU" sz="2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Ежедневное заполнение дневника наблюдений.</a:t>
                      </a:r>
                    </a:p>
                    <a:p>
                      <a:endParaRPr lang="ru-RU" sz="2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6" name="Picture 2" descr="F:\Настя Низова 1Вкласс\P10502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3071809"/>
            <a:ext cx="3500462" cy="35004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eIRNH4MiLS.jpg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642910" y="428604"/>
            <a:ext cx="7786742" cy="614366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007105677.jpg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785786" y="642918"/>
            <a:ext cx="2882101" cy="3857497"/>
          </a:xfrm>
        </p:spPr>
      </p:pic>
      <p:pic>
        <p:nvPicPr>
          <p:cNvPr id="5" name="Рисунок 4" descr="большая-книга-природы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7686" y="2428868"/>
            <a:ext cx="4000528" cy="40005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857" y="197768"/>
            <a:ext cx="6512511" cy="11430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indent="0" algn="ctr">
              <a:buNone/>
            </a:pPr>
            <a:r>
              <a:rPr lang="ru-RU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Зимующие </a:t>
            </a:r>
            <a:r>
              <a:rPr lang="ru-RU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птицы</a:t>
            </a:r>
          </a:p>
        </p:txBody>
      </p:sp>
      <p:pic>
        <p:nvPicPr>
          <p:cNvPr id="3" name="Picture 6" descr="ANd9GcT3xk0a-pV3wV8pctXGmQjtNgI0woh99afeGdsp9L_qwdzH0rK9L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611312"/>
            <a:ext cx="2667000" cy="181768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8" descr="ANd9GcQq6ZjD8mwrFs7oBsuC1mDlOEZfeSrLOn9PU-79YX1f2e2X03nX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1371601"/>
            <a:ext cx="1752600" cy="26003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0" descr="ANd9GcRiaFC22eknVmTVoq8xVV1JZZuGQLcfluhTxkZ-y47d8IlIa6Pz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1601787"/>
            <a:ext cx="2667000" cy="182721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2" descr="ANd9GcTJN6UaBy1JU3SOsGukMe5-5EEsjs2CpQ4YcxxJR85Ypew-N7T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495800"/>
            <a:ext cx="2667000" cy="18288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AutoShape 14" descr="Z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8" name="Picture 16" descr="dyatl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4533900"/>
            <a:ext cx="2667000" cy="17907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4495800"/>
            <a:ext cx="2695575" cy="18288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058044" y="3429000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ворона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4042410" y="3971926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сорока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7017850" y="3446026"/>
            <a:ext cx="13225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воробей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1200150" y="6307456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синица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4067944" y="6307456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дятел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7014512" y="6364248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голубь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9151896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28663" y="3857628"/>
            <a:ext cx="7377138" cy="1657540"/>
          </a:xfrm>
        </p:spPr>
        <p:txBody>
          <a:bodyPr/>
          <a:lstStyle/>
          <a:p>
            <a:pPr algn="l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Снегирь </a:t>
            </a:r>
            <a:endParaRPr lang="ru-RU" dirty="0"/>
          </a:p>
        </p:txBody>
      </p:sp>
      <p:pic>
        <p:nvPicPr>
          <p:cNvPr id="6" name="Содержимое 5" descr="bullfinch-01b.jpg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571472" y="928670"/>
            <a:ext cx="4060854" cy="3094606"/>
          </a:xfrm>
        </p:spPr>
      </p:pic>
      <p:pic>
        <p:nvPicPr>
          <p:cNvPr id="7" name="Содержимое 6" descr="sviristel-01.jpg"/>
          <p:cNvPicPr>
            <a:picLocks noGrp="1" noChangeAspect="1"/>
          </p:cNvPicPr>
          <p:nvPr>
            <p:ph sz="quarter" idx="14"/>
          </p:nvPr>
        </p:nvPicPr>
        <p:blipFill>
          <a:blip r:embed="rId3"/>
          <a:stretch>
            <a:fillRect/>
          </a:stretch>
        </p:blipFill>
        <p:spPr>
          <a:xfrm>
            <a:off x="5000628" y="2857496"/>
            <a:ext cx="3856065" cy="3334645"/>
          </a:xfrm>
        </p:spPr>
      </p:pic>
      <p:sp>
        <p:nvSpPr>
          <p:cNvPr id="8" name="TextBox 7"/>
          <p:cNvSpPr txBox="1"/>
          <p:nvPr/>
        </p:nvSpPr>
        <p:spPr>
          <a:xfrm>
            <a:off x="5214942" y="1357298"/>
            <a:ext cx="3571900" cy="132343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endParaRPr lang="ru-RU" sz="3600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r>
              <a:rPr lang="ru-RU" sz="4400" b="1" cap="all" dirty="0" err="1" smtClean="0">
                <a:ln w="0"/>
                <a:solidFill>
                  <a:schemeClr val="tx1">
                    <a:lumMod val="65000"/>
                    <a:lumOff val="3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с</a:t>
            </a:r>
            <a:r>
              <a:rPr lang="ru-RU" sz="3600" b="1" cap="all" dirty="0" err="1" smtClean="0">
                <a:ln w="0"/>
                <a:solidFill>
                  <a:schemeClr val="tx1">
                    <a:lumMod val="65000"/>
                    <a:lumOff val="3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виристелЬ</a:t>
            </a: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1571604" y="642918"/>
            <a:ext cx="6500858" cy="642942"/>
          </a:xfrm>
        </p:spPr>
        <p:txBody>
          <a:bodyPr/>
          <a:lstStyle/>
          <a:p>
            <a:pPr algn="l"/>
            <a:r>
              <a:rPr lang="ru-RU" dirty="0" smtClean="0"/>
              <a:t>    </a:t>
            </a:r>
            <a:r>
              <a:rPr lang="ru-RU" sz="2800" dirty="0" err="1" smtClean="0">
                <a:solidFill>
                  <a:schemeClr val="accent6"/>
                </a:solidFill>
              </a:rPr>
              <a:t>Буроголовая</a:t>
            </a:r>
            <a:r>
              <a:rPr lang="ru-RU" sz="2800" dirty="0" smtClean="0">
                <a:solidFill>
                  <a:schemeClr val="accent6"/>
                </a:solidFill>
              </a:rPr>
              <a:t> гаичка   или пухляк </a:t>
            </a:r>
            <a:endParaRPr lang="ru-RU" dirty="0">
              <a:solidFill>
                <a:schemeClr val="accent6"/>
              </a:solidFill>
            </a:endParaRPr>
          </a:p>
        </p:txBody>
      </p:sp>
      <p:pic>
        <p:nvPicPr>
          <p:cNvPr id="11" name="Содержимое 10" descr="Parus.montanus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285720" y="2071677"/>
            <a:ext cx="4214842" cy="3571901"/>
          </a:xfrm>
        </p:spPr>
      </p:pic>
      <p:sp>
        <p:nvSpPr>
          <p:cNvPr id="9" name="Текст 8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357291" y="0"/>
            <a:ext cx="5786477" cy="64291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Птица 2017 года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5024" y="1500174"/>
            <a:ext cx="4213256" cy="4857784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60000"/>
              </a:lnSpc>
              <a:buNone/>
            </a:pPr>
            <a:r>
              <a:rPr lang="ru-RU" b="1" dirty="0" smtClean="0"/>
              <a:t> 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Пухляком названа за манеру сильно распушать оперение в холодную погоду. Некрупная, большеголовая, довольно длиннохвостая синица, длина 12-14 см, масса 9-14 г, размах крыльев 16-22 см. Верх однотонный, серовато-бурый, часто с широкими светлыми каймами на маховых перьях, низ белесый, щеки белые, есть небольшое темное горловое пятно. Шапочка черная (поэтому название “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буроголовая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гаичка” неудачно), простирается до передней части спины.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DSCN3425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276996" y="357166"/>
            <a:ext cx="8509846" cy="6132352"/>
          </a:xfrm>
        </p:spPr>
      </p:pic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785918" y="4500570"/>
            <a:ext cx="6512511" cy="1143000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270</TotalTime>
  <Words>175</Words>
  <Application>Microsoft Office PowerPoint</Application>
  <PresentationFormat>Экран (4:3)</PresentationFormat>
  <Paragraphs>39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Воздушный поток</vt:lpstr>
      <vt:lpstr>Слайд 1</vt:lpstr>
      <vt:lpstr>     Актуальность:  большое количество птиц гибнет в зимние холода, человек может помочь им пережить стужу.  Цель: наблюдение за дикими зимующими птицами, их подкормка.  Задачи: 1. Смастерить кормушку и установить ее в удобном для птиц и для наблюдателя месте. 2. Проводить регулярные наблюдения за кормушкой в течении месяца. 3. Фиксировать наблюдения в дневнике. 4. Оценить предпочтения разного типа корма птицами, прилетающими на кормушку. 5. Помочь птицам пережить холода. </vt:lpstr>
      <vt:lpstr>Слайд 3</vt:lpstr>
      <vt:lpstr>Слайд 4</vt:lpstr>
      <vt:lpstr>Слайд 5</vt:lpstr>
      <vt:lpstr>Зимующие птицы</vt:lpstr>
      <vt:lpstr> Снегирь </vt:lpstr>
      <vt:lpstr> Птица 2017 года    </vt:lpstr>
      <vt:lpstr>Слайд 9</vt:lpstr>
      <vt:lpstr>Еда зимующих птиц</vt:lpstr>
      <vt:lpstr>Слайд 11</vt:lpstr>
      <vt:lpstr>Спасибо за                 внимание 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Перелетные и зимующие птицы</dc:title>
  <dc:creator>Учитель_10</dc:creator>
  <cp:lastModifiedBy>User</cp:lastModifiedBy>
  <cp:revision>29</cp:revision>
  <dcterms:created xsi:type="dcterms:W3CDTF">2012-05-26T15:53:55Z</dcterms:created>
  <dcterms:modified xsi:type="dcterms:W3CDTF">2017-02-26T17:58:32Z</dcterms:modified>
</cp:coreProperties>
</file>