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98AB2-1D28-4F90-9674-2A188D12ECB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A716E-EFCA-4216-9DF4-0A7C147DE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000">
              <a:schemeClr val="accent6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35732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cs typeface="Arial" pitchFamily="34" charset="0"/>
              </a:rPr>
              <a:t>Путешествие в прошлое</a:t>
            </a:r>
            <a:endParaRPr lang="ru-RU" sz="5400" b="1" dirty="0">
              <a:cs typeface="Arial" pitchFamily="34" charset="0"/>
            </a:endParaRPr>
          </a:p>
        </p:txBody>
      </p:sp>
      <p:sp>
        <p:nvSpPr>
          <p:cNvPr id="1026" name="AutoShape 2" descr="https://i.ytimg.com/vi/TEbI0vq-8R4/sddefault.jpg"/>
          <p:cNvSpPr>
            <a:spLocks noGrp="1" noChangeAspect="1" noChangeArrowheads="1"/>
          </p:cNvSpPr>
          <p:nvPr>
            <p:ph type="subTitle" idx="1"/>
          </p:nvPr>
        </p:nvSpPr>
        <p:spPr bwMode="auto">
          <a:xfrm>
            <a:off x="1371600" y="1571612"/>
            <a:ext cx="6400800" cy="406718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" name="Рисунок 3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571612"/>
            <a:ext cx="6500858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6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315224" cy="121444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Люди научились делать посуду. Лепили ее руками и сушили на солнце. Посуда была непрочной. После того, как изобрели гончарный круг и  печь для обжига посуда стала прочной и красивой.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857364"/>
            <a:ext cx="2810755" cy="3571900"/>
          </a:xfrm>
          <a:prstGeom prst="rect">
            <a:avLst/>
          </a:prstGeom>
        </p:spPr>
      </p:pic>
      <p:pic>
        <p:nvPicPr>
          <p:cNvPr id="19" name="Рисунок 18" descr="0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285992"/>
            <a:ext cx="5296294" cy="41145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6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1437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Первая посуда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946924"/>
            <a:ext cx="3500462" cy="2625347"/>
          </a:xfrm>
          <a:prstGeom prst="rect">
            <a:avLst/>
          </a:prstGeom>
        </p:spPr>
      </p:pic>
      <p:pic>
        <p:nvPicPr>
          <p:cNvPr id="8" name="Рисунок 7" descr="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285860"/>
            <a:ext cx="5232833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accent6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57150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Керамическая посуда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_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4411081" cy="2928958"/>
          </a:xfrm>
          <a:prstGeom prst="rect">
            <a:avLst/>
          </a:prstGeom>
        </p:spPr>
      </p:pic>
      <p:pic>
        <p:nvPicPr>
          <p:cNvPr id="8" name="Рисунок 7" descr="1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785794"/>
            <a:ext cx="3748664" cy="2928957"/>
          </a:xfrm>
          <a:prstGeom prst="rect">
            <a:avLst/>
          </a:prstGeom>
        </p:spPr>
      </p:pic>
      <p:pic>
        <p:nvPicPr>
          <p:cNvPr id="9" name="Рисунок 8" descr="0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36" y="3834042"/>
            <a:ext cx="4219580" cy="2814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6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107157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 временем появилась чугунная посуда.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нее было удобно  готовить в печах, на костре.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357298"/>
            <a:ext cx="7215206" cy="5268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6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71569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Посуда из серебра, золота и фарфора.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Принадлежала  богатым людям и была украшением их  интерьера.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357298"/>
            <a:ext cx="4012187" cy="2714644"/>
          </a:xfrm>
          <a:prstGeom prst="rect">
            <a:avLst/>
          </a:prstGeom>
        </p:spPr>
      </p:pic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00174"/>
            <a:ext cx="4356164" cy="2643206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12" y="4250625"/>
            <a:ext cx="3357586" cy="260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6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429124" y="0"/>
            <a:ext cx="5143536" cy="164305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Столовая, чайная, кухонная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посуда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4214842" cy="3161132"/>
          </a:xfrm>
          <a:prstGeom prst="rect">
            <a:avLst/>
          </a:prstGeom>
        </p:spPr>
      </p:pic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928802"/>
            <a:ext cx="3857652" cy="3582136"/>
          </a:xfrm>
          <a:prstGeom prst="rect">
            <a:avLst/>
          </a:prstGeom>
        </p:spPr>
      </p:pic>
      <p:pic>
        <p:nvPicPr>
          <p:cNvPr id="8" name="Рисунок 7" descr="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571876"/>
            <a:ext cx="4286280" cy="2862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>
                <a:alpha val="67000"/>
              </a:srgb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00042"/>
            <a:ext cx="8429684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3143272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До новых встреч!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56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Путешествие в прошлое</vt:lpstr>
      <vt:lpstr>Люди научились делать посуду. Лепили ее руками и сушили на солнце. Посуда была непрочной. После того, как изобрели гончарный круг и  печь для обжига посуда стала прочной и красивой.</vt:lpstr>
      <vt:lpstr>Первая посуда</vt:lpstr>
      <vt:lpstr>Керамическая посуда</vt:lpstr>
      <vt:lpstr>Со временем появилась чугунная посуда.   Из нее было удобно  готовить в печах, на костре. </vt:lpstr>
      <vt:lpstr> Посуда из серебра, золота и фарфора.  Принадлежала  богатым людям и была украшением их  интерьера.  </vt:lpstr>
      <vt:lpstr>Столовая, чайная, кухонная                    посуда</vt:lpstr>
      <vt:lpstr>Слайд 8</vt:lpstr>
      <vt:lpstr>До новых встреч!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27</cp:revision>
  <dcterms:created xsi:type="dcterms:W3CDTF">2019-10-02T11:05:45Z</dcterms:created>
  <dcterms:modified xsi:type="dcterms:W3CDTF">2019-10-03T17:24:55Z</dcterms:modified>
</cp:coreProperties>
</file>