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660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lastView="sldThumbnailView">
  <p:normalViewPr>
    <p:restoredLeft sz="12888"/>
    <p:restoredTop sz="94809"/>
  </p:normalViewPr>
  <p:slideViewPr>
    <p:cSldViewPr snapToGrid="0">
      <p:cViewPr varScale="1">
        <p:scale>
          <a:sx n="77" d="100"/>
          <a:sy n="77" d="100"/>
        </p:scale>
        <p:origin x="72" y="163"/>
      </p:cViewPr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8.xml"  /><Relationship Id="rId11" Type="http://schemas.openxmlformats.org/officeDocument/2006/relationships/slide" Target="slides/slide9.xml"  /><Relationship Id="rId12" Type="http://schemas.openxmlformats.org/officeDocument/2006/relationships/presProps" Target="presProps.xml"  /><Relationship Id="rId13" Type="http://schemas.openxmlformats.org/officeDocument/2006/relationships/viewProps" Target="viewProps.xml"  /><Relationship Id="rId14" Type="http://schemas.openxmlformats.org/officeDocument/2006/relationships/theme" Target="theme/theme1.xml"  /><Relationship Id="rId15" Type="http://schemas.openxmlformats.org/officeDocument/2006/relationships/tableStyles" Target="tableStyles.xml"  /><Relationship Id="rId2" Type="http://schemas.openxmlformats.org/officeDocument/2006/relationships/notesMaster" Target="notesMasters/notesMaster1.xml"  /><Relationship Id="rId3" Type="http://schemas.openxmlformats.org/officeDocument/2006/relationships/slide" Target="slides/slide1.xml"  /><Relationship Id="rId4" Type="http://schemas.openxmlformats.org/officeDocument/2006/relationships/slide" Target="slides/slide2.xml"  /><Relationship Id="rId5" Type="http://schemas.openxmlformats.org/officeDocument/2006/relationships/slide" Target="slides/slide3.xml"  /><Relationship Id="rId6" Type="http://schemas.openxmlformats.org/officeDocument/2006/relationships/slide" Target="slides/slide4.xml"  /><Relationship Id="rId7" Type="http://schemas.openxmlformats.org/officeDocument/2006/relationships/slide" Target="slides/slide5.xml"  /><Relationship Id="rId8" Type="http://schemas.openxmlformats.org/officeDocument/2006/relationships/slide" Target="slides/slide6.xml"  /><Relationship Id="rId9" Type="http://schemas.openxmlformats.org/officeDocument/2006/relationships/slide" Target="slides/slide7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95F23023-2A4D-4B52-968F-2CC0E9C2CD20}" type="datetime1">
              <a:rPr lang="ru-RU"/>
              <a:pPr lvl="0">
                <a:defRPr/>
              </a:pPr>
              <a:t>24-11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  <a:p>
            <a:pPr lvl="1">
              <a:defRPr/>
            </a:pPr>
            <a:r>
              <a:rPr lang="ru-RU"/>
              <a:t>Второй уровень</a:t>
            </a:r>
            <a:endParaRPr lang="ru-RU"/>
          </a:p>
          <a:p>
            <a:pPr lvl="2">
              <a:defRPr/>
            </a:pPr>
            <a:r>
              <a:rPr lang="ru-RU"/>
              <a:t>Третий уровень</a:t>
            </a:r>
            <a:endParaRPr lang="ru-RU"/>
          </a:p>
          <a:p>
            <a:pPr lvl="3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D66823C7-186A-425C-A55B-AAA68595063E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FB3737-B61C-43CA-87EB-CFACD977AA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90007F1-533C-474F-A587-9E1CDBF44E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9FA397-F133-453A-BD0A-7100ACB8B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4315F-0CFA-4112-A563-214FE962CB72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155664-24CC-458E-806A-C0FF4E591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6A00AA-91B0-4BAF-924F-7786D4CE5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237AC-A035-4291-8749-9F96C0101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522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2634AC-7585-4263-8EFD-4FA33F84B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40956E1-0777-4BD2-9277-90B32E4650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8A1729-AAD4-40B9-A907-CA4BC6B07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4315F-0CFA-4112-A563-214FE962CB72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E37586-11CD-4241-B05A-06FD033FD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361316-8B1B-47C4-B9B7-DD7F8C355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237AC-A035-4291-8749-9F96C0101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908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36C4553-0950-44F6-98F0-FAB2F75DE2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1AD2208-82AB-4BB4-951F-74A86DC4FE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D6A8FE-9CA2-4DF7-AFAA-12ABDD99E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4315F-0CFA-4112-A563-214FE962CB72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9E8263-8442-46E1-BE4E-17F000B96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97650A-BA03-49C6-843A-7E1E2CF42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237AC-A035-4291-8749-9F96C0101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441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162529-E0D5-45FF-B123-FE620FF97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AFB29E-3DDB-4BDD-B7B6-44FF1FA319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1FE5E6-8C95-4BA8-891B-6C5784404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4315F-0CFA-4112-A563-214FE962CB72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82B902-75A5-4EF0-B455-3944FE62A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C12A35-F338-4117-BCEC-869F7BE85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237AC-A035-4291-8749-9F96C0101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467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DFCDEC-EABC-4AF7-9103-1908C355C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E1EA990-3E9F-4C5E-9AF8-7212E42B99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A29087-892B-4230-829B-8AE9C8EB6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4315F-0CFA-4112-A563-214FE962CB72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91C8A1-02E6-4C53-AF8C-08795FE5C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FBE6F9-3FDC-4D3A-A87A-9755775A2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237AC-A035-4291-8749-9F96C0101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587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979453-98EE-4C29-89AC-7D487626A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AB65F4-9ACD-4524-93DC-611CFD9887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888D1FD-AC86-4FD7-8002-6923DE4E74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5C4BF1C-26C3-4802-979A-4DA33B62B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4315F-0CFA-4112-A563-214FE962CB72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6852890-8430-4FA8-8CB4-9025F37FD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8D5200D-FFDA-43A2-AFD5-77E5589F8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237AC-A035-4291-8749-9F96C0101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671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72E7E2-EEF0-4723-BDFC-75089E7EE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4399F9-9275-4E41-90E5-BA7C8067FB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C8B80F3-26A3-4A92-A937-4A036C3675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9DEC387-5775-40DB-9BDB-0980E026BB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A238AC5-52CD-46EF-98F8-A92086DC22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A34E4CA-4BA1-492B-904D-783223C76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4315F-0CFA-4112-A563-214FE962CB72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E853E67-788D-46E9-AD77-5F710BA7A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F3C54BA-AAAE-4001-AC97-750BA4863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237AC-A035-4291-8749-9F96C0101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4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15F6DB-DF97-48D3-B5FF-7A4629981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B42A5A3-D046-40C2-89EB-C6AA5D658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4315F-0CFA-4112-A563-214FE962CB72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6961D35-C680-457B-9F5C-6021626A2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1CFF0F3-EAF8-4F7E-9F54-F19A4E81B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237AC-A035-4291-8749-9F96C0101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948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7129F48-0584-48DF-9131-FA2252871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4315F-0CFA-4112-A563-214FE962CB72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2871CA4-90E0-4E72-86B7-012BC0A1C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2DF306D-9ADC-48F5-99AA-694038FFA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237AC-A035-4291-8749-9F96C0101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103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02AEB7-5698-41F7-AB8C-26116A94E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448B31-ABC0-4B70-AB01-02CBA8831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0169467-BD46-494D-93F2-FC06F5C8F8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7352C95-5F8B-415D-8C0B-424571797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4315F-0CFA-4112-A563-214FE962CB72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70ABD75-B4C1-4EE8-9BFB-E603792AD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8EF9436-EEB8-4041-9FC4-65BBC81DB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237AC-A035-4291-8749-9F96C0101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588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2E8ADA-7D89-4495-9547-A831D9371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5FD2EBA-849F-417C-83F8-B61A78A15B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D09B5FF-DFB9-4975-9376-99C73CA535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2A2EC5B-8981-40FC-9E93-EC522B7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4315F-0CFA-4112-A563-214FE962CB72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FCF329-CFD8-4D9F-B100-C481F3FE1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2FAC910-61C2-436F-AFF3-3927C86ED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237AC-A035-4291-8749-9F96C0101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827538"/>
      </p:ext>
    </p:extLst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13" Type="http://schemas.openxmlformats.org/officeDocument/2006/relationships/image" Target="../media/image1.jpeg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7AC621-5764-4BDE-9AD9-77D3A9AB6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3284D90-AC10-4EA8-8785-D049069FA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7734CA-DCD2-4833-97C7-B99EE91B96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4315F-0CFA-4112-A563-214FE962CB72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0DF79E-01C6-47AA-A5C0-5188BA180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087D8E-F8F6-4ACE-805A-399F29CCEF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237AC-A035-4291-8749-9F96C0101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09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jpe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3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4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5.jpe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6.jpeg"  /><Relationship Id="rId3" Type="http://schemas.openxmlformats.org/officeDocument/2006/relationships/image" Target="../media/image7.jpeg"  /><Relationship Id="rId4" Type="http://schemas.openxmlformats.org/officeDocument/2006/relationships/image" Target="../media/image8.jpe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9.jpe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0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1.jpe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0"/>
          </p:nvPr>
        </p:nvSpPr>
        <p:spPr/>
        <p:txBody>
          <a:bodyPr>
            <a:normAutofit fontScale="90000"/>
          </a:bodyPr>
          <a:lstStyle/>
          <a:p>
            <a:pPr lvl="0">
              <a:defRPr/>
            </a:pPr>
            <a:r>
              <a:rPr lang="ru-RU">
                <a:solidFill>
                  <a:schemeClr val="accent5">
                    <a:lumMod val="50000"/>
                  </a:schemeClr>
                </a:solidFill>
              </a:rPr>
              <a:t>Методика рассматривания картин в разных возрастных группах ДОУ</a:t>
            </a:r>
            <a:endParaRPr lang="ru-RU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69966" y="4572000"/>
            <a:ext cx="4534679" cy="685799"/>
          </a:xfrm>
        </p:spPr>
        <p:txBody>
          <a:bodyPr/>
          <a:lstStyle/>
          <a:p>
            <a:pPr lvl="0">
              <a:defRPr/>
            </a:pPr>
            <a:r>
              <a:rPr lang="ru-RU"/>
              <a:t>Выполнила: Муратова Н.П.</a:t>
            </a:r>
            <a:endParaRPr lang="ru-RU"/>
          </a:p>
        </p:txBody>
      </p:sp>
      <p:sp>
        <p:nvSpPr>
          <p:cNvPr id="4" name=""/>
          <p:cNvSpPr txBox="1"/>
          <p:nvPr/>
        </p:nvSpPr>
        <p:spPr>
          <a:xfrm>
            <a:off x="4885108" y="6225702"/>
            <a:ext cx="1560479" cy="363692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defRPr/>
            </a:pPr>
            <a:r>
              <a:rPr lang="en-US" altLang="ru-RU"/>
              <a:t>2019</a:t>
            </a:r>
            <a:endParaRPr lang="en-US" alt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31582F-C29F-43E7-9FA6-EDA018DCD67F}"/>
              </a:ext>
            </a:extLst>
          </p:cNvPr>
          <p:cNvSpPr txBox="1"/>
          <p:nvPr/>
        </p:nvSpPr>
        <p:spPr>
          <a:xfrm>
            <a:off x="3697355" y="347869"/>
            <a:ext cx="50490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ПРЕДМЕТНЫЕ КАРТИНКИ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E2A4043-655D-400E-8C4D-8A4C42727D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983" y="1270596"/>
            <a:ext cx="8234397" cy="5368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157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9BB13C9-18FE-4D75-B4A7-0F966AE6C0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347" y="1510748"/>
            <a:ext cx="8189843" cy="524183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DFC5C9-BFB8-4078-BB96-8417B4FEEF22}"/>
              </a:ext>
            </a:extLst>
          </p:cNvPr>
          <p:cNvSpPr txBox="1"/>
          <p:nvPr/>
        </p:nvSpPr>
        <p:spPr>
          <a:xfrm>
            <a:off x="3697358" y="675861"/>
            <a:ext cx="502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B0F0"/>
                </a:solidFill>
              </a:rPr>
              <a:t>ПРЕДМЕТ В ДЕЙСТВИИ</a:t>
            </a:r>
          </a:p>
        </p:txBody>
      </p:sp>
    </p:spTree>
    <p:extLst>
      <p:ext uri="{BB962C8B-B14F-4D97-AF65-F5344CB8AC3E}">
        <p14:creationId xmlns:p14="http://schemas.microsoft.com/office/powerpoint/2010/main" val="997547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9388F98-9E0D-43A9-993A-59F023504E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082" y="1391478"/>
            <a:ext cx="9439835" cy="54665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D90C463-CA7B-4944-8B99-A7693F1B68F2}"/>
              </a:ext>
            </a:extLst>
          </p:cNvPr>
          <p:cNvSpPr txBox="1"/>
          <p:nvPr/>
        </p:nvSpPr>
        <p:spPr>
          <a:xfrm>
            <a:off x="3130826" y="606287"/>
            <a:ext cx="5744817" cy="586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СЮЖЕТНЫЕ КАРТИНКИ</a:t>
            </a:r>
          </a:p>
        </p:txBody>
      </p:sp>
    </p:spTree>
    <p:extLst>
      <p:ext uri="{BB962C8B-B14F-4D97-AF65-F5344CB8AC3E}">
        <p14:creationId xmlns:p14="http://schemas.microsoft.com/office/powerpoint/2010/main" val="2927958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F2B5416-2EE3-4521-88C5-2BED8E996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581" y="1490870"/>
            <a:ext cx="9538837" cy="53671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B4A9A6-7E7C-46CF-8233-5B7F66C86B63}"/>
              </a:ext>
            </a:extLst>
          </p:cNvPr>
          <p:cNvSpPr txBox="1"/>
          <p:nvPr/>
        </p:nvSpPr>
        <p:spPr>
          <a:xfrm>
            <a:off x="3021497" y="188843"/>
            <a:ext cx="6351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ПЕЙЗАЖНЫЕ КАРТИНЫ</a:t>
            </a:r>
          </a:p>
        </p:txBody>
      </p:sp>
    </p:spTree>
    <p:extLst>
      <p:ext uri="{BB962C8B-B14F-4D97-AF65-F5344CB8AC3E}">
        <p14:creationId xmlns:p14="http://schemas.microsoft.com/office/powerpoint/2010/main" val="2606483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5C54BFA-00B9-406E-82F3-66E63E3F20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0048"/>
            <a:ext cx="4429540" cy="431508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11DBE35-6257-4567-B953-13B0C9B369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948" y="2354752"/>
            <a:ext cx="4574400" cy="363854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142B99D-FCDE-4FBF-8585-DB7BC3777A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113" y="2927902"/>
            <a:ext cx="3912709" cy="39300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D5F2F74-77EF-40F5-9D68-EEF02A289B2D}"/>
              </a:ext>
            </a:extLst>
          </p:cNvPr>
          <p:cNvSpPr txBox="1"/>
          <p:nvPr/>
        </p:nvSpPr>
        <p:spPr>
          <a:xfrm>
            <a:off x="4253948" y="417443"/>
            <a:ext cx="49695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НАТЮРМОРТ</a:t>
            </a:r>
          </a:p>
        </p:txBody>
      </p:sp>
    </p:spTree>
    <p:extLst>
      <p:ext uri="{BB962C8B-B14F-4D97-AF65-F5344CB8AC3E}">
        <p14:creationId xmlns:p14="http://schemas.microsoft.com/office/powerpoint/2010/main" val="1817174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EC39BCA-0B57-4D56-9D46-9AFD742B31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444" y="320039"/>
            <a:ext cx="9869556" cy="645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72160"/>
      </p:ext>
    </p:extLst>
  </p:cSld>
  <p:clrMapOvr>
    <a:masterClrMapping/>
  </p:clrMapOvr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950542" y="429484"/>
            <a:ext cx="10290915" cy="64285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DF70513-5BE0-4D13-B625-153DDD2922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731" y="69574"/>
            <a:ext cx="8328992" cy="678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349894"/>
      </p:ext>
    </p:extLst>
  </p:cSld>
  <p:clrMapOvr>
    <a:masterClrMapping/>
  </p:clrMapOvr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20"/>
        <a:ea typeface=""/>
        <a:cs typeface=""/>
        <a:font script="Jpan" typeface="Yu Gothic Light"/>
        <a:font script="Hang" typeface="Malgun Gothic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20"/>
        <a:ea typeface=""/>
        <a:cs typeface=""/>
        <a:font script="Jpan" typeface="Yu Gothic"/>
        <a:font script="Hang" typeface="Malgun Gothic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20"/>
        <a:ea typeface=""/>
        <a:cs typeface=""/>
        <a:font script="Jpan" typeface="Yu Gothic Light"/>
        <a:font script="Hang" typeface="Malgun Gothic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20"/>
        <a:ea typeface=""/>
        <a:cs typeface=""/>
        <a:font script="Jpan" typeface="Yu Gothic"/>
        <a:font script="Hang" typeface="Malgun Gothic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29</ep:Words>
  <ep:PresentationFormat>Широкоэкранный</ep:PresentationFormat>
  <ep:Paragraphs>9</ep:Paragraphs>
  <ep:Slides>9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9</vt:i4>
      </vt:variant>
    </vt:vector>
  </ep:HeadingPairs>
  <ep:TitlesOfParts>
    <vt:vector size="10" baseType="lpstr">
      <vt:lpstr>Тема Office</vt:lpstr>
      <vt:lpstr>Методика рассматривания картин в разных возрастных группах ДОУ</vt:lpstr>
      <vt:lpstr>Презентация PowerPoint</vt:lpstr>
      <vt:lpstr>Презентация PowerPoint</vt:lpstr>
      <vt:lpstr>Презентация PowerPoint</vt:lpstr>
      <vt:lpstr>Слайд 5</vt:lpstr>
      <vt:lpstr>Слайд 6</vt:lpstr>
      <vt:lpstr>Слайд 7</vt:lpstr>
      <vt:lpstr>Слайд 8</vt:lpstr>
      <vt:lpstr>Слайд 9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2019-06-04T03:26:46.000</dcterms:created>
  <dc:creator>User</dc:creator>
  <cp:lastModifiedBy>User</cp:lastModifiedBy>
  <dcterms:modified xsi:type="dcterms:W3CDTF">2019-11-24T05:23:06.553</dcterms:modified>
  <cp:revision>5</cp:revision>
  <dc:title>Методика рассматривания картин в разных возрастных группах ДОУ</dc:title>
  <cp:version>0906.0100.01</cp:version>
</cp:coreProperties>
</file>