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F9719-3814-468D-8D79-7773C7557CE5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9A082-0AC1-46D1-ADD6-E35EB3CEEF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9A082-0AC1-46D1-ADD6-E35EB3CEEF8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0AE1E-50FE-4D80-AD27-A282785E6782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F0828-1C56-4C83-98C0-0B4659AE8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lgg20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00496" y="1857364"/>
            <a:ext cx="4801635" cy="17235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Звукоподражательные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упражнения</a:t>
            </a:r>
          </a:p>
          <a:p>
            <a:pPr algn="ctr"/>
            <a:r>
              <a:rPr lang="ru-RU" sz="20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Занятие </a:t>
            </a:r>
            <a:r>
              <a:rPr lang="ru-RU" sz="20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№ 10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00135" y="0"/>
            <a:ext cx="264386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Надо убирать картошку.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Помогать идем в поля.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Антошка на гармошке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Нам играет ТРА-ЛЯ-ЛЯ.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2530" name="Picture 2" descr="Картинка 17 из 165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86446" cy="6858000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786050" y="0"/>
            <a:ext cx="2928958" cy="1500174"/>
          </a:xfrm>
          <a:prstGeom prst="wedgeRoundRectCallout">
            <a:avLst>
              <a:gd name="adj1" fmla="val -29042"/>
              <a:gd name="adj2" fmla="val 810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0"/>
            <a:ext cx="295048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ТРА-ЛЯ ЛЯ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 descr="(16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381" y="1857364"/>
            <a:ext cx="3247619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88685" y="0"/>
            <a:ext cx="255531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листочка скрипочку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Сделал муравей.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ТИЛИ-ЛИ – пиликает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Весело на ней.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3554" name="Picture 2" descr="mariachi_cat_play_fiddle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0720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Картинка 17 из 152254"/>
          <p:cNvPicPr>
            <a:picLocks noChangeAspect="1" noChangeArrowheads="1"/>
          </p:cNvPicPr>
          <p:nvPr/>
        </p:nvPicPr>
        <p:blipFill>
          <a:blip r:embed="rId4"/>
          <a:srcRect l="4762" t="2500" r="26984"/>
          <a:stretch>
            <a:fillRect/>
          </a:stretch>
        </p:blipFill>
        <p:spPr bwMode="auto">
          <a:xfrm flipH="1">
            <a:off x="5786446" y="1285876"/>
            <a:ext cx="3071834" cy="5572124"/>
          </a:xfrm>
          <a:prstGeom prst="rect">
            <a:avLst/>
          </a:prstGeom>
          <a:noFill/>
        </p:spPr>
      </p:pic>
      <p:pic>
        <p:nvPicPr>
          <p:cNvPr id="23558" name="Picture 6" descr="Картинка 1 из 15454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5681727">
            <a:off x="4393257" y="3515746"/>
            <a:ext cx="3277694" cy="2600304"/>
          </a:xfrm>
          <a:prstGeom prst="rect">
            <a:avLst/>
          </a:prstGeom>
          <a:noFill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4357686" y="357166"/>
            <a:ext cx="2071702" cy="1785950"/>
          </a:xfrm>
          <a:prstGeom prst="wedgeRoundRectCallout">
            <a:avLst>
              <a:gd name="adj1" fmla="val -22329"/>
              <a:gd name="adj2" fmla="val 815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ТИЛИ-ЛИ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785794"/>
            <a:ext cx="3612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МОЛОДЕЦ!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cat_and_the_fiddl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20"/>
            <a:ext cx="2571736" cy="2571736"/>
          </a:xfrm>
          <a:prstGeom prst="rect">
            <a:avLst/>
          </a:prstGeom>
        </p:spPr>
      </p:pic>
      <p:pic>
        <p:nvPicPr>
          <p:cNvPr id="4" name="Рисунок 3" descr="kangaroo_playing_digerido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500314"/>
            <a:ext cx="4357686" cy="4357686"/>
          </a:xfrm>
          <a:prstGeom prst="rect">
            <a:avLst/>
          </a:prstGeom>
        </p:spPr>
      </p:pic>
      <p:pic>
        <p:nvPicPr>
          <p:cNvPr id="5" name="Рисунок 4" descr="robin_rocking_with_guitar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894" y="2547918"/>
            <a:ext cx="3952916" cy="3952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18621" y="0"/>
            <a:ext cx="372537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дороге шла машина</a:t>
            </a:r>
          </a:p>
          <a:p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наехала на гвоздь.</a:t>
            </a:r>
          </a:p>
          <a:p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ШШШШ – шипит сердито шина.</a:t>
            </a:r>
          </a:p>
          <a:p>
            <a:r>
              <a:rPr lang="ru-RU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Заменить ее пришлось.</a:t>
            </a:r>
          </a:p>
        </p:txBody>
      </p:sp>
      <p:pic>
        <p:nvPicPr>
          <p:cNvPr id="6" name="Рисунок 5" descr="3129a28fb00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-357214"/>
            <a:ext cx="6858000" cy="685800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6286512" y="2214554"/>
            <a:ext cx="2357422" cy="3000396"/>
          </a:xfrm>
          <a:prstGeom prst="wedgeEllipseCallout">
            <a:avLst>
              <a:gd name="adj1" fmla="val -62984"/>
              <a:gd name="adj2" fmla="val 609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Ш-ш-ш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6072206"/>
            <a:ext cx="9144000" cy="7857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55527" y="0"/>
            <a:ext cx="378847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Дождик капает – КАП-КАП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</a:t>
            </a:r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мишкиных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мохнатых лап.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Любит летнею порой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Душ принять он дождевой.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post-282630-131713516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0"/>
            <a:ext cx="4143404" cy="414340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357562"/>
            <a:ext cx="3286148" cy="339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post-282630-1317135163.png"/>
          <p:cNvPicPr>
            <a:picLocks noChangeAspect="1"/>
          </p:cNvPicPr>
          <p:nvPr/>
        </p:nvPicPr>
        <p:blipFill>
          <a:blip r:embed="rId2"/>
          <a:srcRect t="56896" r="86207" b="17241"/>
          <a:stretch>
            <a:fillRect/>
          </a:stretch>
        </p:blipFill>
        <p:spPr>
          <a:xfrm>
            <a:off x="4000496" y="4786322"/>
            <a:ext cx="571504" cy="1071570"/>
          </a:xfrm>
          <a:prstGeom prst="rect">
            <a:avLst/>
          </a:prstGeom>
        </p:spPr>
      </p:pic>
      <p:pic>
        <p:nvPicPr>
          <p:cNvPr id="10" name="Рисунок 9" descr="post-282630-1317135163.png"/>
          <p:cNvPicPr>
            <a:picLocks noChangeAspect="1"/>
          </p:cNvPicPr>
          <p:nvPr/>
        </p:nvPicPr>
        <p:blipFill>
          <a:blip r:embed="rId2"/>
          <a:srcRect t="56896" r="86207" b="17241"/>
          <a:stretch>
            <a:fillRect/>
          </a:stretch>
        </p:blipFill>
        <p:spPr>
          <a:xfrm>
            <a:off x="3428992" y="4071942"/>
            <a:ext cx="571504" cy="1071570"/>
          </a:xfrm>
          <a:prstGeom prst="rect">
            <a:avLst/>
          </a:prstGeom>
        </p:spPr>
      </p:pic>
      <p:pic>
        <p:nvPicPr>
          <p:cNvPr id="11" name="Рисунок 10" descr="post-282630-1317135163.png"/>
          <p:cNvPicPr>
            <a:picLocks noChangeAspect="1"/>
          </p:cNvPicPr>
          <p:nvPr/>
        </p:nvPicPr>
        <p:blipFill>
          <a:blip r:embed="rId2"/>
          <a:srcRect t="56896" r="86207" b="17241"/>
          <a:stretch>
            <a:fillRect/>
          </a:stretch>
        </p:blipFill>
        <p:spPr>
          <a:xfrm>
            <a:off x="571472" y="5786430"/>
            <a:ext cx="571504" cy="1071570"/>
          </a:xfrm>
          <a:prstGeom prst="rect">
            <a:avLst/>
          </a:prstGeom>
        </p:spPr>
      </p:pic>
      <p:pic>
        <p:nvPicPr>
          <p:cNvPr id="12" name="Рисунок 11" descr="post-282630-1317135163.png"/>
          <p:cNvPicPr>
            <a:picLocks noChangeAspect="1"/>
          </p:cNvPicPr>
          <p:nvPr/>
        </p:nvPicPr>
        <p:blipFill>
          <a:blip r:embed="rId2"/>
          <a:srcRect t="56896" r="86207" b="17241"/>
          <a:stretch>
            <a:fillRect/>
          </a:stretch>
        </p:blipFill>
        <p:spPr>
          <a:xfrm>
            <a:off x="285720" y="4071942"/>
            <a:ext cx="571504" cy="1071570"/>
          </a:xfrm>
          <a:prstGeom prst="rect">
            <a:avLst/>
          </a:prstGeom>
        </p:spPr>
      </p:pic>
      <p:pic>
        <p:nvPicPr>
          <p:cNvPr id="13" name="Рисунок 12" descr="post-282630-1317135163.png"/>
          <p:cNvPicPr>
            <a:picLocks noChangeAspect="1"/>
          </p:cNvPicPr>
          <p:nvPr/>
        </p:nvPicPr>
        <p:blipFill>
          <a:blip r:embed="rId2"/>
          <a:srcRect t="56896" r="86207" b="17241"/>
          <a:stretch>
            <a:fillRect/>
          </a:stretch>
        </p:blipFill>
        <p:spPr>
          <a:xfrm>
            <a:off x="3286116" y="5072074"/>
            <a:ext cx="571504" cy="1071570"/>
          </a:xfrm>
          <a:prstGeom prst="rect">
            <a:avLst/>
          </a:prstGeom>
        </p:spPr>
      </p:pic>
      <p:pic>
        <p:nvPicPr>
          <p:cNvPr id="14" name="Рисунок 13" descr="post-282630-1317135163.png"/>
          <p:cNvPicPr>
            <a:picLocks noChangeAspect="1"/>
          </p:cNvPicPr>
          <p:nvPr/>
        </p:nvPicPr>
        <p:blipFill>
          <a:blip r:embed="rId2"/>
          <a:srcRect t="56896" r="86207" b="17241"/>
          <a:stretch>
            <a:fillRect/>
          </a:stretch>
        </p:blipFill>
        <p:spPr>
          <a:xfrm>
            <a:off x="1785918" y="3500438"/>
            <a:ext cx="571504" cy="1071570"/>
          </a:xfrm>
          <a:prstGeom prst="rect">
            <a:avLst/>
          </a:prstGeom>
        </p:spPr>
      </p:pic>
      <p:pic>
        <p:nvPicPr>
          <p:cNvPr id="15" name="Рисунок 14" descr="post-282630-1317135163.png"/>
          <p:cNvPicPr>
            <a:picLocks noChangeAspect="1"/>
          </p:cNvPicPr>
          <p:nvPr/>
        </p:nvPicPr>
        <p:blipFill>
          <a:blip r:embed="rId2"/>
          <a:srcRect t="56896" r="86207" b="17241"/>
          <a:stretch>
            <a:fillRect/>
          </a:stretch>
        </p:blipFill>
        <p:spPr>
          <a:xfrm>
            <a:off x="714348" y="3214686"/>
            <a:ext cx="571504" cy="1071570"/>
          </a:xfrm>
          <a:prstGeom prst="rect">
            <a:avLst/>
          </a:prstGeom>
        </p:spPr>
      </p:pic>
      <p:pic>
        <p:nvPicPr>
          <p:cNvPr id="16" name="Рисунок 15" descr="post-282630-1317135163.png"/>
          <p:cNvPicPr>
            <a:picLocks noChangeAspect="1"/>
          </p:cNvPicPr>
          <p:nvPr/>
        </p:nvPicPr>
        <p:blipFill>
          <a:blip r:embed="rId2"/>
          <a:srcRect t="56896" r="86207" b="17241"/>
          <a:stretch>
            <a:fillRect/>
          </a:stretch>
        </p:blipFill>
        <p:spPr>
          <a:xfrm>
            <a:off x="2714612" y="5429264"/>
            <a:ext cx="571504" cy="1071570"/>
          </a:xfrm>
          <a:prstGeom prst="rect">
            <a:avLst/>
          </a:prstGeom>
        </p:spPr>
      </p:pic>
      <p:pic>
        <p:nvPicPr>
          <p:cNvPr id="17" name="Рисунок 16" descr="post-282630-1317135163.png"/>
          <p:cNvPicPr>
            <a:picLocks noChangeAspect="1"/>
          </p:cNvPicPr>
          <p:nvPr/>
        </p:nvPicPr>
        <p:blipFill>
          <a:blip r:embed="rId2"/>
          <a:srcRect t="56896" r="86207" b="17241"/>
          <a:stretch>
            <a:fillRect/>
          </a:stretch>
        </p:blipFill>
        <p:spPr>
          <a:xfrm>
            <a:off x="3714744" y="5786430"/>
            <a:ext cx="571504" cy="1071570"/>
          </a:xfrm>
          <a:prstGeom prst="rect">
            <a:avLst/>
          </a:prstGeom>
        </p:spPr>
      </p:pic>
      <p:pic>
        <p:nvPicPr>
          <p:cNvPr id="18" name="Рисунок 17" descr="post-282630-1317135163.png"/>
          <p:cNvPicPr>
            <a:picLocks noChangeAspect="1"/>
          </p:cNvPicPr>
          <p:nvPr/>
        </p:nvPicPr>
        <p:blipFill>
          <a:blip r:embed="rId2"/>
          <a:srcRect l="32759" t="72414" r="55172"/>
          <a:stretch>
            <a:fillRect/>
          </a:stretch>
        </p:blipFill>
        <p:spPr>
          <a:xfrm>
            <a:off x="1714480" y="5714992"/>
            <a:ext cx="500066" cy="1143008"/>
          </a:xfrm>
          <a:prstGeom prst="rect">
            <a:avLst/>
          </a:prstGeom>
        </p:spPr>
      </p:pic>
      <p:pic>
        <p:nvPicPr>
          <p:cNvPr id="20" name="Рисунок 19" descr="post-282630-1317135163.png"/>
          <p:cNvPicPr>
            <a:picLocks noChangeAspect="1"/>
          </p:cNvPicPr>
          <p:nvPr/>
        </p:nvPicPr>
        <p:blipFill>
          <a:blip r:embed="rId2"/>
          <a:srcRect l="32759" t="72414" r="55172"/>
          <a:stretch>
            <a:fillRect/>
          </a:stretch>
        </p:blipFill>
        <p:spPr>
          <a:xfrm>
            <a:off x="4500562" y="4000504"/>
            <a:ext cx="500066" cy="1143008"/>
          </a:xfrm>
          <a:prstGeom prst="rect">
            <a:avLst/>
          </a:prstGeom>
        </p:spPr>
      </p:pic>
      <p:pic>
        <p:nvPicPr>
          <p:cNvPr id="21" name="Рисунок 20" descr="post-282630-1317135163.png"/>
          <p:cNvPicPr>
            <a:picLocks noChangeAspect="1"/>
          </p:cNvPicPr>
          <p:nvPr/>
        </p:nvPicPr>
        <p:blipFill>
          <a:blip r:embed="rId2"/>
          <a:srcRect l="32759" t="72414" r="55172"/>
          <a:stretch>
            <a:fillRect/>
          </a:stretch>
        </p:blipFill>
        <p:spPr>
          <a:xfrm>
            <a:off x="3143240" y="5714992"/>
            <a:ext cx="500066" cy="1143008"/>
          </a:xfrm>
          <a:prstGeom prst="rect">
            <a:avLst/>
          </a:prstGeom>
        </p:spPr>
      </p:pic>
      <p:pic>
        <p:nvPicPr>
          <p:cNvPr id="22" name="Рисунок 21" descr="post-282630-1317135163.png"/>
          <p:cNvPicPr>
            <a:picLocks noChangeAspect="1"/>
          </p:cNvPicPr>
          <p:nvPr/>
        </p:nvPicPr>
        <p:blipFill>
          <a:blip r:embed="rId2"/>
          <a:srcRect l="32759" t="72414" r="55172"/>
          <a:stretch>
            <a:fillRect/>
          </a:stretch>
        </p:blipFill>
        <p:spPr>
          <a:xfrm>
            <a:off x="4429124" y="5714992"/>
            <a:ext cx="500066" cy="1143008"/>
          </a:xfrm>
          <a:prstGeom prst="rect">
            <a:avLst/>
          </a:prstGeom>
        </p:spPr>
      </p:pic>
      <p:pic>
        <p:nvPicPr>
          <p:cNvPr id="23" name="Рисунок 22" descr="post-282630-1317135163.png"/>
          <p:cNvPicPr>
            <a:picLocks noChangeAspect="1"/>
          </p:cNvPicPr>
          <p:nvPr/>
        </p:nvPicPr>
        <p:blipFill>
          <a:blip r:embed="rId2"/>
          <a:srcRect l="32759" t="72414" r="55172"/>
          <a:stretch>
            <a:fillRect/>
          </a:stretch>
        </p:blipFill>
        <p:spPr>
          <a:xfrm>
            <a:off x="214282" y="5000636"/>
            <a:ext cx="500066" cy="1143008"/>
          </a:xfrm>
          <a:prstGeom prst="rect">
            <a:avLst/>
          </a:prstGeom>
        </p:spPr>
      </p:pic>
      <p:pic>
        <p:nvPicPr>
          <p:cNvPr id="24" name="Рисунок 23" descr="post-282630-1317135163.png"/>
          <p:cNvPicPr>
            <a:picLocks noChangeAspect="1"/>
          </p:cNvPicPr>
          <p:nvPr/>
        </p:nvPicPr>
        <p:blipFill>
          <a:blip r:embed="rId2"/>
          <a:srcRect l="32759" t="72414" r="55172"/>
          <a:stretch>
            <a:fillRect/>
          </a:stretch>
        </p:blipFill>
        <p:spPr>
          <a:xfrm>
            <a:off x="1571604" y="4357694"/>
            <a:ext cx="500066" cy="1143008"/>
          </a:xfrm>
          <a:prstGeom prst="rect">
            <a:avLst/>
          </a:prstGeom>
        </p:spPr>
      </p:pic>
      <p:pic>
        <p:nvPicPr>
          <p:cNvPr id="25" name="Рисунок 24" descr="post-282630-1317135163.png"/>
          <p:cNvPicPr>
            <a:picLocks noChangeAspect="1"/>
          </p:cNvPicPr>
          <p:nvPr/>
        </p:nvPicPr>
        <p:blipFill>
          <a:blip r:embed="rId2"/>
          <a:srcRect l="32759" t="72414" r="55172"/>
          <a:stretch>
            <a:fillRect/>
          </a:stretch>
        </p:blipFill>
        <p:spPr>
          <a:xfrm>
            <a:off x="3000364" y="3929066"/>
            <a:ext cx="500066" cy="1143008"/>
          </a:xfrm>
          <a:prstGeom prst="rect">
            <a:avLst/>
          </a:prstGeom>
        </p:spPr>
      </p:pic>
      <p:sp>
        <p:nvSpPr>
          <p:cNvPr id="26" name="Овальная выноска 25"/>
          <p:cNvSpPr/>
          <p:nvPr/>
        </p:nvSpPr>
        <p:spPr>
          <a:xfrm>
            <a:off x="4786314" y="1643050"/>
            <a:ext cx="2214578" cy="1214446"/>
          </a:xfrm>
          <a:prstGeom prst="wedgeEllipseCallout">
            <a:avLst>
              <a:gd name="adj1" fmla="val -27831"/>
              <a:gd name="adj2" fmla="val 931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857752" y="1857364"/>
            <a:ext cx="197829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Кап-кап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63880" y="0"/>
            <a:ext cx="348012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Таня кашляет – КХ-КХ.</a:t>
            </a:r>
            <a:endParaRPr kumimoji="0" lang="ru-RU" sz="20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Заболела очень.</a:t>
            </a:r>
            <a:endParaRPr kumimoji="0" lang="ru-RU" sz="20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Съела снега во дворе</a:t>
            </a:r>
            <a:endParaRPr kumimoji="0" lang="ru-RU" sz="20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Маленький комочек.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1" name="Picture 3" descr="http://detsad-kitty.ru/uploads/posts/2010-02/thumbs/1266517672_zd4.jpg"/>
          <p:cNvPicPr>
            <a:picLocks noChangeAspect="1" noChangeArrowheads="1"/>
          </p:cNvPicPr>
          <p:nvPr/>
        </p:nvPicPr>
        <p:blipFill>
          <a:blip r:embed="rId2"/>
          <a:srcRect r="2779" b="14286"/>
          <a:stretch>
            <a:fillRect/>
          </a:stretch>
        </p:blipFill>
        <p:spPr bwMode="auto">
          <a:xfrm>
            <a:off x="1" y="1"/>
            <a:ext cx="5715008" cy="6858000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5214942" y="2071678"/>
            <a:ext cx="1857388" cy="1071570"/>
          </a:xfrm>
          <a:prstGeom prst="wedgeEllipseCallout">
            <a:avLst>
              <a:gd name="adj1" fmla="val -31680"/>
              <a:gd name="adj2" fmla="val 914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2428868"/>
            <a:ext cx="273616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КХ-КХ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87897" y="0"/>
            <a:ext cx="2856103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СКРИП, СКРИП, СКРИП —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Скрипела дверь,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Успокоилась теперь.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Папа масло раздобыл,</a:t>
            </a:r>
          </a:p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Петли смазал, укрепил.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4" name="Picture 2" descr="http://sch1909.ru/uploads/posts/2011-03/1299753957_open-door.jpg"/>
          <p:cNvPicPr>
            <a:picLocks noChangeAspect="1" noChangeArrowheads="1"/>
          </p:cNvPicPr>
          <p:nvPr/>
        </p:nvPicPr>
        <p:blipFill>
          <a:blip r:embed="rId2"/>
          <a:srcRect b="3356"/>
          <a:stretch>
            <a:fillRect/>
          </a:stretch>
        </p:blipFill>
        <p:spPr bwMode="auto">
          <a:xfrm>
            <a:off x="-107190" y="-1"/>
            <a:ext cx="6465140" cy="6858001"/>
          </a:xfrm>
          <a:prstGeom prst="rect">
            <a:avLst/>
          </a:prstGeom>
          <a:noFill/>
        </p:spPr>
      </p:pic>
      <p:pic>
        <p:nvPicPr>
          <p:cNvPr id="5" name="Рисунок 4" descr="Папа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245" y="1500174"/>
            <a:ext cx="2477994" cy="5357826"/>
          </a:xfrm>
          <a:prstGeom prst="rect">
            <a:avLst/>
          </a:prstGeom>
        </p:spPr>
      </p:pic>
      <p:sp>
        <p:nvSpPr>
          <p:cNvPr id="6" name="Прямоугольная выноска 5"/>
          <p:cNvSpPr/>
          <p:nvPr/>
        </p:nvSpPr>
        <p:spPr>
          <a:xfrm>
            <a:off x="2000232" y="0"/>
            <a:ext cx="1500198" cy="1000132"/>
          </a:xfrm>
          <a:prstGeom prst="wedgeRectCallout">
            <a:avLst>
              <a:gd name="adj1" fmla="val -5646"/>
              <a:gd name="adj2" fmla="val 996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0"/>
            <a:ext cx="155683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Скрип-скрип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AutoShape 3" descr="http://sch1909.ru/uploads/posts/2011-03/1299753957_open-door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3" descr="http://viki.rdf.ru/media/upload/preview/stoy-ru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480305" y="0"/>
            <a:ext cx="36636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spc="0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ССССС – свисток раздался строгий,</a:t>
            </a:r>
            <a:endParaRPr kumimoji="0" lang="ru-RU" sz="1600" b="0" i="0" u="none" strike="noStrike" cap="none" spc="0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spc="0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Он нарушителя найдет.</a:t>
            </a:r>
            <a:endParaRPr kumimoji="0" lang="ru-RU" sz="1600" b="0" i="0" u="none" strike="noStrike" cap="none" spc="0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spc="0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Переходи всегда дорогу там,</a:t>
            </a:r>
            <a:endParaRPr kumimoji="0" lang="ru-RU" sz="1600" b="0" i="0" u="none" strike="noStrike" cap="none" spc="0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spc="0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Где устроен переход!</a:t>
            </a:r>
            <a:endParaRPr lang="ru-RU" sz="1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214282" y="0"/>
            <a:ext cx="2286016" cy="1714488"/>
          </a:xfrm>
          <a:prstGeom prst="wedgeEllipseCallout">
            <a:avLst>
              <a:gd name="adj1" fmla="val 39050"/>
              <a:gd name="adj2" fmla="val 1027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00042"/>
            <a:ext cx="19261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сссссс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99430" y="0"/>
            <a:ext cx="334457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Тикают часы ТИК-ТАК,</a:t>
            </a:r>
            <a:endParaRPr kumimoji="0" lang="ru-RU" sz="16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Стрелки двигаются в такт.</a:t>
            </a:r>
            <a:endParaRPr kumimoji="0" lang="ru-RU" sz="16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Мы заводим их опять,</a:t>
            </a:r>
            <a:endParaRPr kumimoji="0" lang="ru-RU" sz="16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Чтобы время точно знать.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D:\Библиотека графики\Утварь цветная\HH00924_.WMF"/>
          <p:cNvPicPr/>
          <p:nvPr/>
        </p:nvPicPr>
        <p:blipFill>
          <a:blip r:embed="rId2"/>
          <a:srcRect b="6731"/>
          <a:stretch>
            <a:fillRect/>
          </a:stretch>
        </p:blipFill>
        <p:spPr bwMode="auto">
          <a:xfrm>
            <a:off x="6072198" y="4500570"/>
            <a:ext cx="2159590" cy="214314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/>
          <a:srcRect l="4552" t="2086" r="72323" b="67225"/>
          <a:stretch>
            <a:fillRect/>
          </a:stretch>
        </p:blipFill>
        <p:spPr bwMode="auto">
          <a:xfrm>
            <a:off x="5715008" y="1643050"/>
            <a:ext cx="28575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Картинка 1 из 2054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04899"/>
            <a:ext cx="5753100" cy="5753101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3428992" y="0"/>
            <a:ext cx="2214578" cy="1500174"/>
          </a:xfrm>
          <a:prstGeom prst="wedgeEllipseCallout">
            <a:avLst>
              <a:gd name="adj1" fmla="val -30631"/>
              <a:gd name="adj2" fmla="val 769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285728"/>
            <a:ext cx="18103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ТИК-ТАК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ok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95" y="214290"/>
            <a:ext cx="3795863" cy="66437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00694" y="0"/>
            <a:ext cx="343786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Наш щенок чихнул – АПЧХИ!</a:t>
            </a:r>
            <a:endParaRPr kumimoji="0" lang="ru-RU" sz="16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Простудился где-то.</a:t>
            </a:r>
            <a:endParaRPr kumimoji="0" lang="ru-RU" sz="16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Будем мы его лечить</a:t>
            </a:r>
            <a:endParaRPr kumimoji="0" lang="ru-RU" sz="16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</a:rPr>
              <a:t>С помощью таблеток.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4429124" y="1000108"/>
            <a:ext cx="2428892" cy="2143140"/>
          </a:xfrm>
          <a:prstGeom prst="wedgeEllipseCallout">
            <a:avLst>
              <a:gd name="adj1" fmla="val 26881"/>
              <a:gd name="adj2" fmla="val 642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1785926"/>
            <a:ext cx="201689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АПЧХИ!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Рисунок 8" descr="щенок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3571852"/>
            <a:ext cx="4048756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93796" y="0"/>
            <a:ext cx="2850204" cy="107721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Булькает вода – БУЛЬ-БУЛЬ,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Крышку поднимая.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Разморило двух бабуль</a:t>
            </a:r>
          </a:p>
          <a:p>
            <a:pPr algn="ctr"/>
            <a:r>
              <a:rPr lang="ru-RU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ожидании чая.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1506" name="Picture 2" descr="Картинка 7 из 36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362303"/>
            <a:ext cx="5090820" cy="3495697"/>
          </a:xfrm>
          <a:prstGeom prst="rect">
            <a:avLst/>
          </a:prstGeom>
          <a:noFill/>
        </p:spPr>
      </p:pic>
      <p:pic>
        <p:nvPicPr>
          <p:cNvPr id="6" name="Рисунок 5" descr="Бабушка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7340"/>
            <a:ext cx="2285668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artoon-Clipart-Free-05.gif"/>
          <p:cNvPicPr>
            <a:picLocks noChangeAspect="1"/>
          </p:cNvPicPr>
          <p:nvPr/>
        </p:nvPicPr>
        <p:blipFill>
          <a:blip r:embed="rId4"/>
          <a:srcRect l="26352" t="6081" r="22972" b="2702"/>
          <a:stretch>
            <a:fillRect/>
          </a:stretch>
        </p:blipFill>
        <p:spPr>
          <a:xfrm>
            <a:off x="6929454" y="1500150"/>
            <a:ext cx="2460642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2643174" y="1428736"/>
            <a:ext cx="3571900" cy="1714512"/>
          </a:xfrm>
          <a:prstGeom prst="wedgeRoundRectCallout">
            <a:avLst>
              <a:gd name="adj1" fmla="val -440"/>
              <a:gd name="adj2" fmla="val 832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43174" y="1500174"/>
            <a:ext cx="3351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БУЛЬ-БУЛЬ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193</Words>
  <Application>Microsoft Office PowerPoint</Application>
  <PresentationFormat>Экран (4:3)</PresentationFormat>
  <Paragraphs>56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саня</dc:creator>
  <cp:lastModifiedBy>саня</cp:lastModifiedBy>
  <cp:revision>16</cp:revision>
  <dcterms:created xsi:type="dcterms:W3CDTF">2012-08-26T07:18:22Z</dcterms:created>
  <dcterms:modified xsi:type="dcterms:W3CDTF">2012-08-27T15:36:25Z</dcterms:modified>
</cp:coreProperties>
</file>