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42" autoAdjust="0"/>
    <p:restoredTop sz="94660"/>
  </p:normalViewPr>
  <p:slideViewPr>
    <p:cSldViewPr snapToGrid="0">
      <p:cViewPr varScale="1">
        <p:scale>
          <a:sx n="55" d="100"/>
          <a:sy n="55" d="100"/>
        </p:scale>
        <p:origin x="108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BE06B-FDB2-4B87-AD35-179FEB1E4751}" type="datetimeFigureOut">
              <a:rPr lang="ru-RU" smtClean="0"/>
              <a:t>25.03.2019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EF5A5-00C5-48DB-86DA-B5342F6A75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9852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BE06B-FDB2-4B87-AD35-179FEB1E4751}" type="datetimeFigureOut">
              <a:rPr lang="ru-RU" smtClean="0"/>
              <a:t>25.03.2019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EF5A5-00C5-48DB-86DA-B5342F6A75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464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BE06B-FDB2-4B87-AD35-179FEB1E4751}" type="datetimeFigureOut">
              <a:rPr lang="ru-RU" smtClean="0"/>
              <a:t>25.03.2019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EF5A5-00C5-48DB-86DA-B5342F6A75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8834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BE06B-FDB2-4B87-AD35-179FEB1E4751}" type="datetimeFigureOut">
              <a:rPr lang="ru-RU" smtClean="0"/>
              <a:t>25.03.2019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EF5A5-00C5-48DB-86DA-B5342F6A75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6919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BE06B-FDB2-4B87-AD35-179FEB1E4751}" type="datetimeFigureOut">
              <a:rPr lang="ru-RU" smtClean="0"/>
              <a:t>25.03.2019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EF5A5-00C5-48DB-86DA-B5342F6A75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4725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BE06B-FDB2-4B87-AD35-179FEB1E4751}" type="datetimeFigureOut">
              <a:rPr lang="ru-RU" smtClean="0"/>
              <a:t>25.03.2019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EF5A5-00C5-48DB-86DA-B5342F6A75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3695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BE06B-FDB2-4B87-AD35-179FEB1E4751}" type="datetimeFigureOut">
              <a:rPr lang="ru-RU" smtClean="0"/>
              <a:t>25.03.2019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EF5A5-00C5-48DB-86DA-B5342F6A75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6112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BE06B-FDB2-4B87-AD35-179FEB1E4751}" type="datetimeFigureOut">
              <a:rPr lang="ru-RU" smtClean="0"/>
              <a:t>25.03.2019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EF5A5-00C5-48DB-86DA-B5342F6A75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8441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BE06B-FDB2-4B87-AD35-179FEB1E4751}" type="datetimeFigureOut">
              <a:rPr lang="ru-RU" smtClean="0"/>
              <a:t>25.03.2019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EF5A5-00C5-48DB-86DA-B5342F6A75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038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BE06B-FDB2-4B87-AD35-179FEB1E4751}" type="datetimeFigureOut">
              <a:rPr lang="ru-RU" smtClean="0"/>
              <a:t>25.03.2019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EF5A5-00C5-48DB-86DA-B5342F6A75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7962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BE06B-FDB2-4B87-AD35-179FEB1E4751}" type="datetimeFigureOut">
              <a:rPr lang="ru-RU" smtClean="0"/>
              <a:t>25.03.2019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EF5A5-00C5-48DB-86DA-B5342F6A75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5053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0BE06B-FDB2-4B87-AD35-179FEB1E4751}" type="datetimeFigureOut">
              <a:rPr lang="ru-RU" smtClean="0"/>
              <a:t>25.03.2019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FEF5A5-00C5-48DB-86DA-B5342F6A75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4076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96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677" y="1122363"/>
            <a:ext cx="7754815" cy="2387600"/>
          </a:xfrm>
        </p:spPr>
        <p:txBody>
          <a:bodyPr>
            <a:normAutofit/>
          </a:bodyPr>
          <a:lstStyle/>
          <a:p>
            <a:r>
              <a:rPr lang="ru-RU" sz="9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«Рыбка»</a:t>
            </a:r>
            <a:endParaRPr lang="ru-RU" sz="9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13538" y="5961185"/>
            <a:ext cx="9378461" cy="819516"/>
          </a:xfrm>
        </p:spPr>
        <p:txBody>
          <a:bodyPr>
            <a:noAutofit/>
          </a:bodyPr>
          <a:lstStyle/>
          <a:p>
            <a:pPr algn="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Дерова Ольга Геннадьевна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25976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4511" y="1825625"/>
            <a:ext cx="4562978" cy="4351338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960"/>
            <a:ext cx="12192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2231" y="165100"/>
            <a:ext cx="8880231" cy="652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5636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96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46867" y="2230239"/>
            <a:ext cx="8647624" cy="1166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66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40611044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5507" y="1825625"/>
            <a:ext cx="5860985" cy="4351338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960"/>
            <a:ext cx="12192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1" y="224593"/>
            <a:ext cx="9284676" cy="6394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7899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1826" y="1825625"/>
            <a:ext cx="5808347" cy="4351338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960"/>
            <a:ext cx="12192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739" y="171694"/>
            <a:ext cx="8805008" cy="6385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718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6127" y="1825625"/>
            <a:ext cx="5419746" cy="4351338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960"/>
            <a:ext cx="12192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646" y="211345"/>
            <a:ext cx="8968153" cy="6421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871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648" y="1825625"/>
            <a:ext cx="5824703" cy="4351338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960"/>
            <a:ext cx="12192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4353" y="365125"/>
            <a:ext cx="9595025" cy="624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1229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6904" y="1825625"/>
            <a:ext cx="5818191" cy="4351338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960"/>
            <a:ext cx="12192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3338" y="175320"/>
            <a:ext cx="9741878" cy="6493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6291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0574" y="1825625"/>
            <a:ext cx="5870852" cy="4351338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960"/>
            <a:ext cx="12192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031" y="221097"/>
            <a:ext cx="9788769" cy="6401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3723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8027" y="1825625"/>
            <a:ext cx="5755945" cy="4351338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960"/>
            <a:ext cx="12192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3970" y="365125"/>
            <a:ext cx="9126414" cy="6220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152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374" y="1825625"/>
            <a:ext cx="5841251" cy="4351338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960"/>
            <a:ext cx="12192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5369" y="270918"/>
            <a:ext cx="9331569" cy="6302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40168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8po_dr_skazok</Template>
  <TotalTime>12</TotalTime>
  <Words>12</Words>
  <Application>Microsoft Office PowerPoint</Application>
  <PresentationFormat>Широкоэкранный</PresentationFormat>
  <Paragraphs>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«Рыбка»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UralSOFT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«Рыбка»</dc:title>
  <dc:creator>User</dc:creator>
  <cp:lastModifiedBy>User</cp:lastModifiedBy>
  <cp:revision>2</cp:revision>
  <dcterms:created xsi:type="dcterms:W3CDTF">2019-03-25T15:30:14Z</dcterms:created>
  <dcterms:modified xsi:type="dcterms:W3CDTF">2019-03-25T15:42:47Z</dcterms:modified>
</cp:coreProperties>
</file>