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61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314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226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262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85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634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825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044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7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29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4415B-60D1-406B-8477-D2E3A4B3AE9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529A4-1841-47E7-A14A-48F8BC881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04645"/>
            <a:ext cx="9144000" cy="1505317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Шапка «Самурая»</a:t>
            </a:r>
            <a:endParaRPr lang="ru-RU" sz="9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429" y="3509962"/>
            <a:ext cx="4306312" cy="275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43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712" y="2791619"/>
            <a:ext cx="2314575" cy="241935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985" y="511147"/>
            <a:ext cx="5190027" cy="542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718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5" y="3220244"/>
            <a:ext cx="2343150" cy="15621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328" y="1172552"/>
            <a:ext cx="6769344" cy="451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559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137" y="3134519"/>
            <a:ext cx="1609725" cy="173355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275" y="365125"/>
            <a:ext cx="5734417" cy="617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978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637" y="3067844"/>
            <a:ext cx="1990725" cy="18669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467" y="675545"/>
            <a:ext cx="5872163" cy="550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947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75" y="3153569"/>
            <a:ext cx="2000250" cy="169545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797" y="863778"/>
            <a:ext cx="6052771" cy="513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62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662" y="3044031"/>
            <a:ext cx="1590675" cy="191452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391" y="756293"/>
            <a:ext cx="4441215" cy="53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7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987" y="3020219"/>
            <a:ext cx="1724025" cy="196215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169" y="579547"/>
            <a:ext cx="4771659" cy="543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31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837" y="3120231"/>
            <a:ext cx="2600325" cy="176212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237" y="1026249"/>
            <a:ext cx="7091363" cy="480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255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8po_dr_skazok</Template>
  <TotalTime>5</TotalTime>
  <Words>4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Шапка «Самурая»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Шапка «Самурая»</dc:title>
  <dc:creator>User</dc:creator>
  <cp:lastModifiedBy>User</cp:lastModifiedBy>
  <cp:revision>2</cp:revision>
  <dcterms:created xsi:type="dcterms:W3CDTF">2019-04-04T11:56:41Z</dcterms:created>
  <dcterms:modified xsi:type="dcterms:W3CDTF">2019-04-05T18:27:10Z</dcterms:modified>
</cp:coreProperties>
</file>