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1130570"/>
          </a:xfrm>
        </p:spPr>
        <p:txBody>
          <a:bodyPr/>
          <a:lstStyle/>
          <a:p>
            <a:pPr algn="ctr"/>
            <a:r>
              <a:rPr lang="ru-RU" dirty="0" smtClean="0"/>
              <a:t>Смутное время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844824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Это период в истории России, начавшийся  с пресечением династии Рюриковичей  и закончившийся </a:t>
            </a:r>
            <a:r>
              <a:rPr lang="ru-RU" dirty="0"/>
              <a:t>началом правления Романовых(1598 - 1613)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36948"/>
            <a:ext cx="47625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314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2"/>
          <p:cNvSpPr txBox="1">
            <a:spLocks noGrp="1"/>
          </p:cNvSpPr>
          <p:nvPr>
            <p:ph type="ctrTitle"/>
          </p:nvPr>
        </p:nvSpPr>
        <p:spPr>
          <a:xfrm>
            <a:off x="3833304" y="6025038"/>
            <a:ext cx="3240360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Лжедмитрий </a:t>
            </a:r>
            <a:r>
              <a:rPr lang="en-US" b="1" dirty="0" smtClean="0"/>
              <a:t>II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492" y="3058963"/>
            <a:ext cx="2120280" cy="622920"/>
          </a:xfrm>
        </p:spPr>
        <p:txBody>
          <a:bodyPr>
            <a:normAutofit fontScale="92500"/>
          </a:bodyPr>
          <a:lstStyle/>
          <a:p>
            <a:r>
              <a:rPr lang="ru-RU" b="1" dirty="0" err="1" smtClean="0"/>
              <a:t>Б.Годунов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2379"/>
            <a:ext cx="2304256" cy="29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866" y="127269"/>
            <a:ext cx="3683310" cy="245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3058341" y="2714282"/>
            <a:ext cx="2840360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Лжедмитрий </a:t>
            </a:r>
            <a:r>
              <a:rPr lang="en-US" b="1" dirty="0" smtClean="0"/>
              <a:t>I</a:t>
            </a:r>
            <a:endParaRPr lang="ru-RU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27270"/>
            <a:ext cx="2167406" cy="271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6876256" y="2803566"/>
            <a:ext cx="2120280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 smtClean="0"/>
              <a:t>В.Шуйский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3721898"/>
            <a:ext cx="3656348" cy="256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281802" y="6282109"/>
            <a:ext cx="2992216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Семибоярщина</a:t>
            </a:r>
            <a:endParaRPr lang="ru-RU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1848" y="3337202"/>
            <a:ext cx="2264229" cy="261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9037" y="3411868"/>
            <a:ext cx="2088232" cy="295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>
            <a:off x="6912609" y="6250605"/>
            <a:ext cx="2120280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 smtClean="0"/>
              <a:t>М.Романов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50691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1058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Необходимо выяснить причины!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606983"/>
            <a:ext cx="7772400" cy="1509712"/>
          </a:xfrm>
        </p:spPr>
        <p:txBody>
          <a:bodyPr/>
          <a:lstStyle/>
          <a:p>
            <a:pPr algn="ctr"/>
            <a:r>
              <a:rPr lang="ru-RU" dirty="0" smtClean="0"/>
              <a:t>Работаем с учебником, стр.10, п.1-2.</a:t>
            </a:r>
          </a:p>
          <a:p>
            <a:pPr algn="ctr"/>
            <a:r>
              <a:rPr lang="ru-RU" dirty="0" smtClean="0"/>
              <a:t>заносим данные в маршрутный лист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60102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175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048" y="5877272"/>
            <a:ext cx="7772400" cy="858800"/>
          </a:xfrm>
        </p:spPr>
        <p:txBody>
          <a:bodyPr/>
          <a:lstStyle/>
          <a:p>
            <a:pPr algn="ctr"/>
            <a:r>
              <a:rPr lang="ru-RU" dirty="0" smtClean="0"/>
              <a:t>Лжедмитрий </a:t>
            </a:r>
            <a:r>
              <a:rPr lang="en-US" dirty="0" smtClean="0"/>
              <a:t>I</a:t>
            </a:r>
            <a:r>
              <a:rPr lang="ru-RU" dirty="0" smtClean="0"/>
              <a:t>(1605-1606)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208912" cy="547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119562" y="3262313"/>
            <a:ext cx="904875" cy="333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929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Физминутка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44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914546"/>
          </a:xfrm>
        </p:spPr>
        <p:txBody>
          <a:bodyPr/>
          <a:lstStyle/>
          <a:p>
            <a:pPr algn="ctr"/>
            <a:r>
              <a:rPr lang="ru-RU" dirty="0" smtClean="0"/>
              <a:t>Проверяем по образцу: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712968" cy="388843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Слишком много несбыточных обещаний;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Обещание дать свободу крестьянам;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Поведение молодого царя, не уважавшего русские традиции;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Свадьба с полячкой;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Приход большого количества поляков в столицу, которые вели себя вызывающе.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037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84253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В.Шуйский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4008" y="980728"/>
            <a:ext cx="4138737" cy="5256584"/>
          </a:xfrm>
        </p:spPr>
        <p:txBody>
          <a:bodyPr/>
          <a:lstStyle/>
          <a:p>
            <a:pPr algn="just"/>
            <a:r>
              <a:rPr lang="ru-RU" dirty="0" smtClean="0"/>
              <a:t>Обратимся к учебнику.</a:t>
            </a:r>
          </a:p>
          <a:p>
            <a:pPr algn="just"/>
            <a:r>
              <a:rPr lang="ru-RU" dirty="0" smtClean="0"/>
              <a:t>Стр.12, п.5-6, заполняем маршрутные листы, выписывая основные факты о новом правителе.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Как вы считаете, что являлось «слабым местом» нового царя?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960440" cy="495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15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1058562"/>
          </a:xfrm>
        </p:spPr>
        <p:txBody>
          <a:bodyPr/>
          <a:lstStyle/>
          <a:p>
            <a:pPr algn="ctr"/>
            <a:r>
              <a:rPr lang="ru-RU" dirty="0" smtClean="0"/>
              <a:t>Оценки за урок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3792" y="1628800"/>
            <a:ext cx="7772400" cy="1509712"/>
          </a:xfrm>
        </p:spPr>
        <p:txBody>
          <a:bodyPr/>
          <a:lstStyle/>
          <a:p>
            <a:r>
              <a:rPr lang="ru-RU" dirty="0" smtClean="0"/>
              <a:t>Домашнее задание: стр.18, Вопросы и задания, у.5, устно</a:t>
            </a:r>
          </a:p>
          <a:p>
            <a:endParaRPr lang="ru-RU" dirty="0"/>
          </a:p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645024"/>
            <a:ext cx="28803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27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143</TotalTime>
  <Words>142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Смутное время</vt:lpstr>
      <vt:lpstr>Лжедмитрий II</vt:lpstr>
      <vt:lpstr>Необходимо выяснить причины!</vt:lpstr>
      <vt:lpstr>Лжедмитрий I(1605-1606)</vt:lpstr>
      <vt:lpstr>Физминутка</vt:lpstr>
      <vt:lpstr>Проверяем по образцу:</vt:lpstr>
      <vt:lpstr>В.Шуйский </vt:lpstr>
      <vt:lpstr>Оценки за урок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_MAZUTA_</dc:creator>
  <cp:lastModifiedBy>_MAZUTA_</cp:lastModifiedBy>
  <cp:revision>9</cp:revision>
  <dcterms:created xsi:type="dcterms:W3CDTF">2019-11-18T11:25:23Z</dcterms:created>
  <dcterms:modified xsi:type="dcterms:W3CDTF">2019-11-24T13:05:45Z</dcterms:modified>
</cp:coreProperties>
</file>