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67" r:id="rId2"/>
    <p:sldId id="258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56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97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60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9802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6960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68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09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4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37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1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27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04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04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34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92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63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105" y="1988840"/>
            <a:ext cx="6600451" cy="226278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Презентация к занятию по развитию речи</a:t>
            </a:r>
            <a:br>
              <a:rPr lang="ru-RU" sz="3600" dirty="0" smtClean="0"/>
            </a:br>
            <a:r>
              <a:rPr lang="ru-RU" sz="3600" dirty="0" smtClean="0"/>
              <a:t> в старшей группе</a:t>
            </a:r>
            <a:br>
              <a:rPr lang="ru-RU" sz="3600" dirty="0" smtClean="0"/>
            </a:br>
            <a:r>
              <a:rPr lang="ru-RU" sz="3600" dirty="0" smtClean="0"/>
              <a:t> «Составление рассказа на тему </a:t>
            </a:r>
            <a:r>
              <a:rPr lang="en-US" sz="3600" dirty="0" smtClean="0"/>
              <a:t>“</a:t>
            </a:r>
            <a:r>
              <a:rPr lang="ru-RU" sz="3600" dirty="0" smtClean="0"/>
              <a:t>Домашнее животное</a:t>
            </a:r>
            <a:r>
              <a:rPr lang="en-US" sz="3600" dirty="0" smtClean="0"/>
              <a:t>”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Выполнила воспитатель МАДОУ ЦРР д/с №50</a:t>
            </a:r>
          </a:p>
          <a:p>
            <a:pPr algn="r"/>
            <a:r>
              <a:rPr lang="ru-RU" dirty="0" err="1" smtClean="0"/>
              <a:t>Стрельцова</a:t>
            </a:r>
            <a:r>
              <a:rPr lang="ru-RU" dirty="0" smtClean="0"/>
              <a:t> Е.Е.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30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ozon-st.cdn.ngenix.net/multimedia/10364490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648072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940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008348/ea4b252b-a4b2-4129-ac8f-a01d3cd18d3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20688"/>
            <a:ext cx="6364392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231404/ec85eafd-529c-4d95-8c17-26852eb3c56a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6842965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eleporto.ru/images/detailed/16657/GL000790327_001_000115472198725c38b3a0b4b53.jpg?t=15472198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8640"/>
            <a:ext cx="6394459" cy="6211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472427/3eced5c9-7368-41a4-a67f-517680be52d8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20688"/>
            <a:ext cx="60486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10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avatars.mds.yandex.net/get-marketpic/173932/market_nj1rewXlVcaDn7bauEVwtQ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7151401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atic-eu.insales.ru/images/products/1/7925/146054901/slippers-bears-grey-2-8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7000924" cy="5518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marketpic/1704923/market_dTN4DVMxgpMdT2AgDlL3lg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2656"/>
            <a:ext cx="6192688" cy="6012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d-vremya.ru/images/detailed/19/_________________566dc812e3a89_m64m-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590465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202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88640"/>
            <a:ext cx="4752528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33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b/little-boy-fishing-illustration-458565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626306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06340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</TotalTime>
  <Words>16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Презентация к занятию по развитию речи  в старшей группе  «Составление рассказа на тему “Домашнее животное”»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strelka.eva@gmail.com</cp:lastModifiedBy>
  <cp:revision>7</cp:revision>
  <dcterms:modified xsi:type="dcterms:W3CDTF">2019-11-10T19:14:44Z</dcterms:modified>
</cp:coreProperties>
</file>