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0" r:id="rId3"/>
    <p:sldId id="256" r:id="rId4"/>
    <p:sldId id="257" r:id="rId5"/>
    <p:sldId id="258" r:id="rId6"/>
    <p:sldId id="259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hyperlink" Target="&#1087;&#1088;&#1086;%20&#1073;&#1091;&#1090;&#1077;&#1088;&#1073;&#1088;&#1086;&#1076;&#1085;&#1080;&#1094;&#1091;.mp4" TargetMode="External"/><Relationship Id="rId7" Type="http://schemas.openxmlformats.org/officeDocument/2006/relationships/image" Target="../media/image1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7.png"/><Relationship Id="rId7" Type="http://schemas.openxmlformats.org/officeDocument/2006/relationships/image" Target="../media/image20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hyperlink" Target="&#1082;&#1072;&#1082;%20&#1091;&#1082;&#1088;&#1072;&#1089;&#1080;&#1090;&#1100;%20&#1073;&#1091;&#1090;&#1077;&#1088;&#1073;&#1088;&#1086;&#1076;.mp4" TargetMode="Externa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Технология приготовления бутербродов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G:\бутеры\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56792"/>
            <a:ext cx="8640960" cy="458616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065039" y="6291108"/>
            <a:ext cx="2813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Выполнила: </a:t>
            </a:r>
            <a:r>
              <a:rPr lang="ru-RU" dirty="0" err="1"/>
              <a:t>Поташова</a:t>
            </a:r>
            <a:r>
              <a:rPr lang="ru-RU" dirty="0"/>
              <a:t> А.В.</a:t>
            </a:r>
          </a:p>
        </p:txBody>
      </p:sp>
    </p:spTree>
    <p:extLst>
      <p:ext uri="{BB962C8B-B14F-4D97-AF65-F5344CB8AC3E}">
        <p14:creationId xmlns:p14="http://schemas.microsoft.com/office/powerpoint/2010/main" val="1509830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59568"/>
            <a:ext cx="8640960" cy="6534726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бутеры\виды бутербродо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18422"/>
          </a:xfrm>
          <a:prstGeom prst="rect">
            <a:avLst/>
          </a:prstGeom>
          <a:noFill/>
        </p:spPr>
      </p:pic>
      <p:pic>
        <p:nvPicPr>
          <p:cNvPr id="1036" name="Picture 12" descr="http://hddfhm.com/images/clipart-of-sandwiches-2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-243408"/>
            <a:ext cx="2762250" cy="2762251"/>
          </a:xfrm>
          <a:prstGeom prst="rect">
            <a:avLst/>
          </a:prstGeom>
          <a:noFill/>
        </p:spPr>
      </p:pic>
      <p:pic>
        <p:nvPicPr>
          <p:cNvPr id="1038" name="Picture 14" descr="https://clipartion.com/wp-content/uploads/2015/11/grilled-cheese-clipart-free-clip-art-images1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116632"/>
            <a:ext cx="2421968" cy="1728192"/>
          </a:xfrm>
          <a:prstGeom prst="rect">
            <a:avLst/>
          </a:prstGeom>
          <a:noFill/>
        </p:spPr>
      </p:pic>
      <p:pic>
        <p:nvPicPr>
          <p:cNvPr id="1040" name="Picture 16" descr="http://al-taiclub.com/images/food-sandwich-clipart-15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4941415"/>
            <a:ext cx="5760640" cy="19165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G:\бутеры\Бутерброд   ингредиенты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40" name="Picture 4" descr="https://s.pfst.net/2016.08/402931672106fc6913d35aa50062bf9bd7b58c207bb_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4509120"/>
            <a:ext cx="4067944" cy="2198018"/>
          </a:xfrm>
          <a:prstGeom prst="rect">
            <a:avLst/>
          </a:prstGeom>
          <a:noFill/>
        </p:spPr>
      </p:pic>
      <p:pic>
        <p:nvPicPr>
          <p:cNvPr id="14342" name="Picture 6" descr="http://media.istockphoto.com/vectors/isometric-burger-ingredients-set-vector-id594031818?k=6&amp;m=594031818&amp;s=612x612&amp;w=0&amp;h=YsErCkE2Mdk1El0oXZs2raU-rTSWmZiWQrHQr2_8gK4=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16632"/>
            <a:ext cx="3960440" cy="2808312"/>
          </a:xfrm>
          <a:prstGeom prst="rect">
            <a:avLst/>
          </a:prstGeom>
          <a:noFill/>
        </p:spPr>
      </p:pic>
      <p:pic>
        <p:nvPicPr>
          <p:cNvPr id="14344" name="Picture 8" descr="http://hddfhm.com/images/clipart-of-sandwiches-2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252536" y="2420888"/>
            <a:ext cx="2762250" cy="27622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G:\бутеры\Бутерброд   оборудование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5370" name="Picture 10" descr="https://www.corpcentre.ru/upload/medialibrary/da6/da611a10e2fec1e5f49fc77fb5c553e6.jp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2852935"/>
            <a:ext cx="1512168" cy="1188297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5364" name="Picture 4" descr="http://2.bp.blogspot.com/-q2MjfchR6eg/VSwqmdFEmVI/AAAAAAAAWcc/p9KSswFhY9c/s1600/sandwich-clipart-LTKgMejTa-2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852936"/>
            <a:ext cx="2016224" cy="1597543"/>
          </a:xfrm>
          <a:prstGeom prst="rect">
            <a:avLst/>
          </a:prstGeom>
          <a:noFill/>
        </p:spPr>
      </p:pic>
      <p:pic>
        <p:nvPicPr>
          <p:cNvPr id="15373" name="Picture 13" descr="http://img0.liveinternet.ru/images/attach/c/2/66/154/66154988_05e69ebba155_1024x768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5" y="4221088"/>
            <a:ext cx="3424981" cy="2474414"/>
          </a:xfrm>
          <a:prstGeom prst="rect">
            <a:avLst/>
          </a:prstGeom>
          <a:noFill/>
        </p:spPr>
      </p:pic>
      <p:pic>
        <p:nvPicPr>
          <p:cNvPr id="15374" name="Picture 14" descr="G:\бутеры\007.jpe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980728"/>
            <a:ext cx="1403648" cy="1403648"/>
          </a:xfrm>
          <a:prstGeom prst="rect">
            <a:avLst/>
          </a:prstGeom>
          <a:noFill/>
        </p:spPr>
      </p:pic>
      <p:pic>
        <p:nvPicPr>
          <p:cNvPr id="15375" name="Picture 15" descr="G:\бутеры\Papka---Foto---Skazhem---net---krivoy-narezke-----vyibiraem-lomterezki-----variant-dlya-buterbrodov.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9512" y="332656"/>
            <a:ext cx="3563100" cy="2290564"/>
          </a:xfrm>
          <a:prstGeom prst="rect">
            <a:avLst/>
          </a:prstGeom>
          <a:noFill/>
        </p:spPr>
      </p:pic>
      <p:cxnSp>
        <p:nvCxnSpPr>
          <p:cNvPr id="5" name="Прямая со стрелкой 4"/>
          <p:cNvCxnSpPr/>
          <p:nvPr/>
        </p:nvCxnSpPr>
        <p:spPr>
          <a:xfrm flipH="1">
            <a:off x="5580112" y="2852935"/>
            <a:ext cx="1296144" cy="4320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G:\бутеры\Бутерброд   требован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16392" name="Picture 8" descr="https://pixabay.com/static/uploads/photo/2014/12/21/23/36/hamburgers-575655__340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5157192"/>
            <a:ext cx="2214458" cy="1493880"/>
          </a:xfrm>
          <a:prstGeom prst="rect">
            <a:avLst/>
          </a:prstGeom>
          <a:noFill/>
        </p:spPr>
      </p:pic>
      <p:pic>
        <p:nvPicPr>
          <p:cNvPr id="16396" name="Picture 12" descr="http://www.nextme.it/images/stories/Rubriche/LoSapeviChe/piatto_rosso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149080"/>
            <a:ext cx="2123728" cy="1444691"/>
          </a:xfrm>
          <a:prstGeom prst="rect">
            <a:avLst/>
          </a:prstGeom>
          <a:noFill/>
        </p:spPr>
      </p:pic>
      <p:pic>
        <p:nvPicPr>
          <p:cNvPr id="16398" name="Picture 14" descr="http://clipart-library.com/image_gallery2/Sandwich-PNG-Picture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305724">
            <a:off x="7252377" y="4376070"/>
            <a:ext cx="1301973" cy="968668"/>
          </a:xfrm>
          <a:prstGeom prst="rect">
            <a:avLst/>
          </a:prstGeom>
          <a:noFill/>
        </p:spPr>
      </p:pic>
      <p:pic>
        <p:nvPicPr>
          <p:cNvPr id="1026" name="Picture 2" descr="http://static9.depositphotos.com/1004521/1131/v/950/depositphotos_11318365-stock-illustration-sandwich.jpg">
            <a:hlinkClick r:id="rId6" action="ppaction://hlinkfile"/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2088232" cy="2088232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6390" name="Picture 6" descr="http://hddfhm.com/images/sandwhich-clipart-16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92" y="2341572"/>
            <a:ext cx="1653688" cy="28876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clipart-work.net/data_gallery/burger-clipart-png-good-galleries-qYEnCC-clipart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2348880"/>
            <a:ext cx="6580025" cy="436510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24544" y="548680"/>
            <a:ext cx="9937104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 проведении кулинарных работ соблюдайте правила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санитарии </a:t>
            </a:r>
            <a:r>
              <a:rPr lang="ru-RU" dirty="0"/>
              <a:t>и </a:t>
            </a:r>
            <a:r>
              <a:rPr lang="ru-RU" b="1" dirty="0">
                <a:solidFill>
                  <a:srgbClr val="FF0000"/>
                </a:solidFill>
              </a:rPr>
              <a:t>техники безопасности 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22</Words>
  <Application>Microsoft Office PowerPoint</Application>
  <PresentationFormat>Экран (4:3)</PresentationFormat>
  <Paragraphs>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Тема Office</vt:lpstr>
      <vt:lpstr>Технология приготовления бутербродов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 проведении кулинарных работ соблюдайте правила  санитарии и техники безопасности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1анна1</dc:creator>
  <cp:lastModifiedBy>Анна</cp:lastModifiedBy>
  <cp:revision>24</cp:revision>
  <dcterms:created xsi:type="dcterms:W3CDTF">2017-10-26T16:29:34Z</dcterms:created>
  <dcterms:modified xsi:type="dcterms:W3CDTF">2019-11-23T19:09:46Z</dcterms:modified>
</cp:coreProperties>
</file>