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34975F-7759-4AE2-B0D4-9FA37BC18361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145222-74F5-4947-98F0-BEF323F5AD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"/>
            <a:ext cx="8496943" cy="5934664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«Никольская средняя общеобразовательная школа»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 по сказке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Конек- Горбунок»</a:t>
            </a:r>
          </a:p>
          <a:p>
            <a:pPr algn="ctr"/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 </a:t>
            </a:r>
          </a:p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Головешкина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Алёна Михайловна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829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96944" cy="55057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8.На что меняет Иван пару коней ?</a:t>
            </a:r>
            <a:endParaRPr lang="ru-RU" sz="4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а)два-пять шапок серебра;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б) пять золотых монет;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в)пять рублей  .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1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848872" cy="47137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>
                <a:solidFill>
                  <a:schemeClr val="tx1"/>
                </a:solidFill>
              </a:rPr>
              <a:t>9</a:t>
            </a:r>
            <a:r>
              <a:rPr lang="ru-RU" sz="4800" dirty="0" smtClean="0">
                <a:solidFill>
                  <a:schemeClr val="tx1"/>
                </a:solidFill>
              </a:rPr>
              <a:t>. Где будет жить Иван? 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а) в избе;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  б) в замке; 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      в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во дворце.</a:t>
            </a:r>
            <a:endParaRPr lang="ru-RU" sz="48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84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692696"/>
            <a:ext cx="9036496" cy="5544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/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10. Что сделал Иван , находясь на службе царской?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а)спас 30 кораблей; 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б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не поймал Жар-птицу; 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в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в котле сварился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4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5589240" cy="638132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ответы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1. б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2. а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3. б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4.в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5.а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6.б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7.а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8.а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9.в</a:t>
            </a:r>
          </a:p>
          <a:p>
            <a:pPr marL="45720" indent="0" algn="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10.а</a:t>
            </a:r>
          </a:p>
          <a:p>
            <a:pPr algn="r"/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31" y="2996952"/>
            <a:ext cx="3672408" cy="35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8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88640"/>
            <a:ext cx="7175351" cy="4736817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  </a:t>
            </a: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122" y="404664"/>
            <a:ext cx="577694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1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80728"/>
            <a:ext cx="8640960" cy="48245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</a:t>
            </a:r>
            <a:r>
              <a:rPr lang="ru-RU" sz="4300" dirty="0" smtClean="0">
                <a:solidFill>
                  <a:schemeClr val="tx1"/>
                </a:solidFill>
              </a:rPr>
              <a:t>1.Где </a:t>
            </a:r>
            <a:r>
              <a:rPr lang="ru-RU" sz="4300" dirty="0">
                <a:solidFill>
                  <a:schemeClr val="tx1"/>
                </a:solidFill>
              </a:rPr>
              <a:t>жил старик со своими </a:t>
            </a:r>
            <a:r>
              <a:rPr lang="ru-RU" sz="4300" dirty="0" smtClean="0">
                <a:solidFill>
                  <a:schemeClr val="tx1"/>
                </a:solidFill>
              </a:rPr>
              <a:t>сыновьями</a:t>
            </a:r>
            <a:r>
              <a:rPr lang="ru-RU" sz="4300" dirty="0">
                <a:solidFill>
                  <a:schemeClr val="tx1"/>
                </a:solidFill>
              </a:rPr>
              <a:t>?</a:t>
            </a:r>
          </a:p>
          <a:p>
            <a:pPr marL="45720" indent="0" algn="ctr">
              <a:buNone/>
            </a:pPr>
            <a:r>
              <a:rPr lang="ru-RU" sz="4300" dirty="0" smtClean="0">
                <a:solidFill>
                  <a:srgbClr val="C00000"/>
                </a:solidFill>
              </a:rPr>
              <a:t>  </a:t>
            </a:r>
            <a:r>
              <a:rPr lang="ru-RU" sz="4300" dirty="0" smtClean="0">
                <a:solidFill>
                  <a:schemeClr val="tx1"/>
                </a:solidFill>
              </a:rPr>
              <a:t>а</a:t>
            </a:r>
            <a:r>
              <a:rPr lang="ru-RU" sz="4300" dirty="0">
                <a:solidFill>
                  <a:schemeClr val="tx1"/>
                </a:solidFill>
              </a:rPr>
              <a:t>) в </a:t>
            </a:r>
            <a:r>
              <a:rPr lang="ru-RU" sz="4300" dirty="0" smtClean="0">
                <a:solidFill>
                  <a:schemeClr val="tx1"/>
                </a:solidFill>
              </a:rPr>
              <a:t>деревне;</a:t>
            </a:r>
          </a:p>
          <a:p>
            <a:pPr marL="45720" indent="0" algn="ctr">
              <a:buNone/>
            </a:pPr>
            <a:r>
              <a:rPr lang="ru-RU" sz="4300" dirty="0" smtClean="0">
                <a:solidFill>
                  <a:schemeClr val="tx1"/>
                </a:solidFill>
              </a:rPr>
              <a:t>б</a:t>
            </a:r>
            <a:r>
              <a:rPr lang="ru-RU" sz="4300" dirty="0">
                <a:solidFill>
                  <a:schemeClr val="tx1"/>
                </a:solidFill>
              </a:rPr>
              <a:t>) в селе; </a:t>
            </a:r>
            <a:r>
              <a:rPr lang="ru-RU" sz="4300" dirty="0" smtClean="0">
                <a:solidFill>
                  <a:schemeClr val="tx1"/>
                </a:solidFill>
              </a:rPr>
              <a:t>             </a:t>
            </a:r>
          </a:p>
          <a:p>
            <a:pPr marL="45720" indent="0" algn="ctr">
              <a:buNone/>
            </a:pPr>
            <a:r>
              <a:rPr lang="ru-RU" sz="4300" dirty="0">
                <a:solidFill>
                  <a:schemeClr val="tx1"/>
                </a:solidFill>
              </a:rPr>
              <a:t> </a:t>
            </a:r>
            <a:r>
              <a:rPr lang="ru-RU" sz="4300" dirty="0" smtClean="0">
                <a:solidFill>
                  <a:schemeClr val="tx1"/>
                </a:solidFill>
              </a:rPr>
              <a:t> в</a:t>
            </a:r>
            <a:r>
              <a:rPr lang="ru-RU" sz="4300" dirty="0">
                <a:solidFill>
                  <a:schemeClr val="tx1"/>
                </a:solidFill>
              </a:rPr>
              <a:t>) в городе</a:t>
            </a:r>
            <a:r>
              <a:rPr lang="ru-RU" sz="4300" dirty="0" smtClean="0">
                <a:solidFill>
                  <a:schemeClr val="tx1"/>
                </a:solidFill>
              </a:rPr>
              <a:t>.</a:t>
            </a:r>
            <a:endParaRPr lang="ru-RU" sz="4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28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24936" cy="5649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2</a:t>
            </a:r>
            <a:r>
              <a:rPr lang="ru-RU" sz="4400" dirty="0" smtClean="0">
                <a:solidFill>
                  <a:schemeClr val="tx1"/>
                </a:solidFill>
              </a:rPr>
              <a:t>.Как </a:t>
            </a:r>
            <a:r>
              <a:rPr lang="ru-RU" sz="4400" dirty="0">
                <a:solidFill>
                  <a:schemeClr val="tx1"/>
                </a:solidFill>
              </a:rPr>
              <a:t>звали среднего сына старика?</a:t>
            </a: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 а</a:t>
            </a:r>
            <a:r>
              <a:rPr lang="ru-RU" sz="4400" dirty="0">
                <a:solidFill>
                  <a:schemeClr val="tx1"/>
                </a:solidFill>
              </a:rPr>
              <a:t>) Гаврило; 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б</a:t>
            </a:r>
            <a:r>
              <a:rPr lang="ru-RU" sz="4400" dirty="0">
                <a:solidFill>
                  <a:schemeClr val="tx1"/>
                </a:solidFill>
              </a:rPr>
              <a:t>) Данило</a:t>
            </a:r>
            <a:r>
              <a:rPr lang="ru-RU" sz="4400" dirty="0" smtClean="0">
                <a:solidFill>
                  <a:schemeClr val="tx1"/>
                </a:solidFill>
              </a:rPr>
              <a:t>;</a:t>
            </a: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   в</a:t>
            </a:r>
            <a:r>
              <a:rPr lang="ru-RU" sz="4400" dirty="0">
                <a:solidFill>
                  <a:schemeClr val="tx1"/>
                </a:solidFill>
              </a:rPr>
              <a:t>) Владимир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41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20688"/>
            <a:ext cx="8352928" cy="51845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3. Кто первым из братьев встал на караул?</a:t>
            </a:r>
          </a:p>
          <a:p>
            <a:pPr marL="4572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               а)Иван;</a:t>
            </a: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б) Данило;</a:t>
            </a: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 в) Гаврило.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7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24744"/>
            <a:ext cx="8496944" cy="51125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4</a:t>
            </a:r>
            <a:r>
              <a:rPr lang="ru-RU" sz="4400" dirty="0" smtClean="0">
                <a:solidFill>
                  <a:schemeClr val="tx1"/>
                </a:solidFill>
              </a:rPr>
              <a:t>.Что </a:t>
            </a:r>
            <a:r>
              <a:rPr lang="ru-RU" sz="4400" dirty="0">
                <a:solidFill>
                  <a:schemeClr val="tx1"/>
                </a:solidFill>
              </a:rPr>
              <a:t>сеяли братья и отец?</a:t>
            </a:r>
          </a:p>
          <a:p>
            <a:pPr marL="45720" indent="0" algn="ctr">
              <a:buNone/>
            </a:pPr>
            <a:r>
              <a:rPr lang="ru-RU" sz="4400" dirty="0">
                <a:solidFill>
                  <a:schemeClr val="tx1"/>
                </a:solidFill>
              </a:rPr>
              <a:t>а) рожь; </a:t>
            </a: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б</a:t>
            </a:r>
            <a:r>
              <a:rPr lang="ru-RU" sz="4400" dirty="0">
                <a:solidFill>
                  <a:schemeClr val="tx1"/>
                </a:solidFill>
              </a:rPr>
              <a:t>) овёс; 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      в</a:t>
            </a:r>
            <a:r>
              <a:rPr lang="ru-RU" sz="4400" dirty="0">
                <a:solidFill>
                  <a:schemeClr val="tx1"/>
                </a:solidFill>
              </a:rPr>
              <a:t>) пшеницу</a:t>
            </a:r>
            <a:r>
              <a:rPr lang="ru-RU" sz="4400" dirty="0" smtClean="0">
                <a:solidFill>
                  <a:schemeClr val="tx1"/>
                </a:solidFill>
              </a:rPr>
              <a:t>. </a:t>
            </a:r>
            <a:endParaRPr lang="ru-RU" sz="4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08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64704"/>
            <a:ext cx="8568952" cy="51845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>
                <a:solidFill>
                  <a:schemeClr val="tx1"/>
                </a:solidFill>
              </a:rPr>
              <a:t>5</a:t>
            </a:r>
            <a:r>
              <a:rPr lang="ru-RU" sz="4800" dirty="0" smtClean="0">
                <a:solidFill>
                  <a:schemeClr val="tx1"/>
                </a:solidFill>
              </a:rPr>
              <a:t>. Кого увидел на поле Иван?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а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кобылицу; 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б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ослицу; </a:t>
            </a:r>
          </a:p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в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дьявола.    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06896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136904" cy="52897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dirty="0">
                <a:solidFill>
                  <a:schemeClr val="tx1"/>
                </a:solidFill>
              </a:rPr>
              <a:t>6</a:t>
            </a:r>
            <a:r>
              <a:rPr lang="ru-RU" sz="5400" dirty="0" smtClean="0">
                <a:solidFill>
                  <a:schemeClr val="tx1"/>
                </a:solidFill>
              </a:rPr>
              <a:t>. За что схватил Иван кобылицу?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а</a:t>
            </a:r>
            <a:r>
              <a:rPr lang="ru-RU" sz="5400" dirty="0">
                <a:solidFill>
                  <a:schemeClr val="tx1"/>
                </a:solidFill>
              </a:rPr>
              <a:t>) </a:t>
            </a:r>
            <a:r>
              <a:rPr lang="ru-RU" sz="5400" dirty="0" smtClean="0">
                <a:solidFill>
                  <a:schemeClr val="tx1"/>
                </a:solidFill>
              </a:rPr>
              <a:t>за гриву; 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б</a:t>
            </a:r>
            <a:r>
              <a:rPr lang="ru-RU" sz="5400" dirty="0">
                <a:solidFill>
                  <a:schemeClr val="tx1"/>
                </a:solidFill>
              </a:rPr>
              <a:t>) </a:t>
            </a:r>
            <a:r>
              <a:rPr lang="ru-RU" sz="5400" dirty="0" smtClean="0">
                <a:solidFill>
                  <a:schemeClr val="tx1"/>
                </a:solidFill>
              </a:rPr>
              <a:t>за хвост; 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в</a:t>
            </a:r>
            <a:r>
              <a:rPr lang="ru-RU" sz="5400" dirty="0">
                <a:solidFill>
                  <a:schemeClr val="tx1"/>
                </a:solidFill>
              </a:rPr>
              <a:t>) </a:t>
            </a:r>
            <a:r>
              <a:rPr lang="ru-RU" sz="5400" dirty="0" smtClean="0">
                <a:solidFill>
                  <a:schemeClr val="tx1"/>
                </a:solidFill>
              </a:rPr>
              <a:t>за уши.</a:t>
            </a:r>
            <a:endParaRPr lang="ru-RU" sz="5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72044"/>
            <a:ext cx="4080855" cy="296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352928" cy="51457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7. Кого Иван с братьями продавал на рынке?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а) пару коней;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б</a:t>
            </a:r>
            <a:r>
              <a:rPr lang="ru-RU" sz="4800" dirty="0">
                <a:solidFill>
                  <a:schemeClr val="tx1"/>
                </a:solidFill>
              </a:rPr>
              <a:t>) </a:t>
            </a:r>
            <a:r>
              <a:rPr lang="ru-RU" sz="4800" dirty="0" smtClean="0">
                <a:solidFill>
                  <a:schemeClr val="tx1"/>
                </a:solidFill>
              </a:rPr>
              <a:t>пару ослов;</a:t>
            </a: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>в) </a:t>
            </a:r>
            <a:r>
              <a:rPr lang="ru-RU" sz="4800" dirty="0" smtClean="0">
                <a:solidFill>
                  <a:schemeClr val="tx1"/>
                </a:solidFill>
              </a:rPr>
              <a:t>пару свиней. </a:t>
            </a:r>
            <a:endParaRPr lang="ru-RU" sz="4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4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156</TotalTime>
  <Words>265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сказке</dc:title>
  <dc:creator>na4</dc:creator>
  <cp:lastModifiedBy>na4</cp:lastModifiedBy>
  <cp:revision>13</cp:revision>
  <dcterms:created xsi:type="dcterms:W3CDTF">2019-09-24T07:44:10Z</dcterms:created>
  <dcterms:modified xsi:type="dcterms:W3CDTF">2019-11-20T17:50:23Z</dcterms:modified>
</cp:coreProperties>
</file>