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  <p:sldId id="264" r:id="rId9"/>
    <p:sldId id="266" r:id="rId10"/>
    <p:sldId id="268" r:id="rId11"/>
    <p:sldId id="265" r:id="rId12"/>
    <p:sldId id="267" r:id="rId13"/>
    <p:sldId id="272" r:id="rId14"/>
    <p:sldId id="269" r:id="rId15"/>
    <p:sldId id="271" r:id="rId16"/>
    <p:sldId id="25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tihi.ru/pics/2013/03/28/5788.jpg" TargetMode="External"/><Relationship Id="rId3" Type="http://schemas.openxmlformats.org/officeDocument/2006/relationships/hyperlink" Target="http://lit.govuadocs.com.ua/tw_files2/urls_154/89/d-88216/img9.jpg" TargetMode="External"/><Relationship Id="rId7" Type="http://schemas.openxmlformats.org/officeDocument/2006/relationships/hyperlink" Target="http://illustrators.ru/illustrations/604903_original.jpg" TargetMode="External"/><Relationship Id="rId2" Type="http://schemas.openxmlformats.org/officeDocument/2006/relationships/hyperlink" Target="http://elitsy.s3.amazonaws.com/media/src/d8/eb/d8eb555f0b574179a8cbf5d0fd028c44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ullref.ru/files/12/9c9ac8efcf1ae4bf5049f34c141b2351.html_files/rId31.jpg" TargetMode="External"/><Relationship Id="rId5" Type="http://schemas.openxmlformats.org/officeDocument/2006/relationships/hyperlink" Target="http://mir-skazok.net/wp-content/uploads/2012/02/104.jpg" TargetMode="External"/><Relationship Id="rId4" Type="http://schemas.openxmlformats.org/officeDocument/2006/relationships/hyperlink" Target="http://nevsepic.com.ua/uploads/posts/20103/thumbs/1300819458_27_nevsepic.com.ua.jpg" TargetMode="External"/><Relationship Id="rId9" Type="http://schemas.openxmlformats.org/officeDocument/2006/relationships/hyperlink" Target="http://skaz-pushkina.ru/kadr/cs219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А. С.Пушкин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«Сказка о царе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42910" y="4000504"/>
            <a:ext cx="8043890" cy="21256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Морозова С.В.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характеристики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сказочного героя: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Внешность, характер героя.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Поступки и действия героя.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Отношения автора к герою.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Ваше отношение к герою.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Сказка о царе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Сходства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Зачин, развитие событий и концовка.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Народные  слова и выражения.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Но жена не рукавица, с белой ручки не стряхнешь и за пояс не заткнешь. В путь-дорогу собирался. На море,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окияне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Победа добра над злом.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Живет и чудо, и реальность.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Отличия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Стихотворная форма.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 эпитетов, сравнительных оборотов речи.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Итог урока: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Самое интересное задание…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Самая трудная работа на уроке…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хочу узнать …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Рефлексия: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подготовить  к следующему уроку  иллюстрацию к своей любимой сказке А.С.Пушкина, прочитать или выучить наизусть тот отрывок, который подходит к вашему рисунку.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ctr">
              <a:buNone/>
            </a:pPr>
            <a:r>
              <a:rPr lang="ru-RU" sz="6600" dirty="0" smtClean="0"/>
              <a:t>СПАСИБО ЗА ПЛОДОТВОРНОЕ СОТРУДНИЧЕСТВО</a:t>
            </a:r>
            <a:endParaRPr lang="ru-RU" sz="6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Список источников: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портрет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А.С.Пушкина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http://elitsy.s3.amazonaws.com/media/src/d8/eb/d8eb555f0b574179a8cbf5d0fd028c44.jpg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Пушкин под дубом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http://lit.govuadocs.com.ua/tw_files2/urls_154/89/d-88216/img9.jpg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Белочка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http://nevsepic.com.ua/uploads/posts/20103/thumbs/1300819458_27_nevsepic.com.ua.jpg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Князь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Гвидон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http://mir-skazok.net/wp-content/uploads/2012/02/104.jpg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Царевна Лебедь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http://fullref.ru/files/12/9c9ac8efcf1ae4bf5049f34c141b2351.html_files/rId31.jpg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33 богатыря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http://illustrators.ru/illustrations/604903_original.jpg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Царевна Лебедь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http://www.stihi.ru/pics/2013/03/28/5788.jpg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Царь Салтан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http://skaz-pushkina.ru/kadr/cs219.jpg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Александр Сергеевич Пушкин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half" idx="4294967295"/>
          </p:nvPr>
        </p:nvSpPr>
        <p:spPr>
          <a:xfrm>
            <a:off x="428596" y="1500174"/>
            <a:ext cx="4143404" cy="4625989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Великий русский писатель, солнце русской   поэзии.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Родился А.С.Пушкин  6 июня 1799году в  Москве.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Огромную роль в жизни поэта сыграла его любимая няня Арина Родионовна.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Наиболее известны 5 сказок поэта.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1937 году Пушкин погиб на дуэли.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http://elitsy.s3.amazonaws.com/media/src/d8/eb/d8eb555f0b574179a8cbf5d0fd028c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500174"/>
            <a:ext cx="3857652" cy="5167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2225668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А.С.Пушкин «Сказка о царе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о славном и могучем богатыре князе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Гвидоне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Салтановиче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и о прекрасной царевне Лебеди»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lit.govuadocs.com.ua/tw_files2/urls_154/89/d-88216/img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643182"/>
            <a:ext cx="4500594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Князь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Гвидон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28596" y="1500174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Рос «не по дням, а по часам» . Так обыкновенный ребенок не может, только богатырь.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Управляет силами природы. Смог подчинить себе волну.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Спас от смерти Лебедь, не пожалел единственной стелы.</a:t>
            </a:r>
          </a:p>
          <a:p>
            <a:endParaRPr lang="ru-RU" dirty="0"/>
          </a:p>
        </p:txBody>
      </p:sp>
      <p:pic>
        <p:nvPicPr>
          <p:cNvPr id="7" name="Picture 2" descr="http://mir-skazok.net/wp-content/uploads/2012/02/1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596" y="1500174"/>
            <a:ext cx="4143404" cy="535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Белочка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Видит, белочка при всех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Золотой грызет орех,</a:t>
            </a:r>
          </a:p>
          <a:p>
            <a:pPr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Изумрудец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вынимает,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скорлупку собирает,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Кучки равные кладет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присвисточкой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поет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честном при всем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народе: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саду ли, в огороде.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http://nevsepic.com.ua/uploads/posts/2011-03/thumbs/1300819458_27_nevsepic.com.u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0032" y="1600200"/>
            <a:ext cx="4203967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Тридцать три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богатыря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Море вздуется бурливо,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Закипит, подымет вой,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Хлынет на берег пустой,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Разольется в шумном беге,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очутятся на бреге,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чешуе, как жар горя,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Тридцать три богатыря,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красавцы удалые,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Великаны молодые,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равны, как на подбор,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ними дядька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Черномор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http://illustrators.ru/illustrations/604903_origina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571588"/>
            <a:ext cx="4038600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Царевна  Лебедь 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57200" y="2000240"/>
            <a:ext cx="4040188" cy="485776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морем царевна есть,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не можно глаз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отвесть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Днем свет божий затмевает,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Ночью землю освещает,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Месяц под косой блестит,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во лбу звезда горит.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сама-то величава,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Выплывает, будто пава;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как речь-то говорит,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Словно реченька журчит.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6" name="Picture 6" descr="http://fullref.ru/files/12/9c9ac8efcf1ae4bf5049f34c141b2351.html_files/rId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905007"/>
            <a:ext cx="4500562" cy="49529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Царевна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Лебедь </a:t>
            </a:r>
            <a:endParaRPr lang="ru-RU" sz="40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507207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Благодарна за свое спасение князю.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Верный помощник и друг князя во всех его делах.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Скромная и рассудительная.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Уважает родителей князя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Гвидона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Picture 6" descr="http://www.stihi.ru/pics/2013/03/28/578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689095"/>
            <a:ext cx="3929058" cy="5168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Царь Салтан</a:t>
            </a:r>
            <a:endParaRPr lang="ru-RU" sz="4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714488"/>
            <a:ext cx="4040188" cy="514351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Слабохарактерный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Зависит от чужого мнения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Переживает за свою вину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«Видит: весь сияя в злате,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Царь Салтан сидит в палате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престоле и в венце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грустной думой на лице»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skaz-pushkina.ru/kadr/cs21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5025" y="1714488"/>
            <a:ext cx="4498975" cy="5143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522</Words>
  <Application>Microsoft Office PowerPoint</Application>
  <PresentationFormat>Экран (4:3)</PresentationFormat>
  <Paragraphs>102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А. С.Пушкин  «Сказка о царе Салтане»</vt:lpstr>
      <vt:lpstr>Александр Сергеевич Пушкин</vt:lpstr>
      <vt:lpstr>А.С.Пушкин «Сказка о царе Салтане, о славном и могучем богатыре князе Гвидоне Салтановиче и о прекрасной царевне Лебеди»</vt:lpstr>
      <vt:lpstr>Князь Гвидон </vt:lpstr>
      <vt:lpstr>Белочка</vt:lpstr>
      <vt:lpstr>Тридцать три богатыря</vt:lpstr>
      <vt:lpstr>Царевна  Лебедь  </vt:lpstr>
      <vt:lpstr>Царевна  Лебедь </vt:lpstr>
      <vt:lpstr> Царь Салтан</vt:lpstr>
      <vt:lpstr>План характеристики  сказочного героя:</vt:lpstr>
      <vt:lpstr>Сказка о царе Салтане </vt:lpstr>
      <vt:lpstr>Итог урока:</vt:lpstr>
      <vt:lpstr>Рефлексия:</vt:lpstr>
      <vt:lpstr> Домашнее задание:</vt:lpstr>
      <vt:lpstr>Слайд 15</vt:lpstr>
      <vt:lpstr>Список источников: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А.С.Пушкин</dc:title>
  <dc:creator>4</dc:creator>
  <cp:lastModifiedBy>Admin</cp:lastModifiedBy>
  <cp:revision>27</cp:revision>
  <dcterms:created xsi:type="dcterms:W3CDTF">2014-04-29T11:33:19Z</dcterms:created>
  <dcterms:modified xsi:type="dcterms:W3CDTF">2015-09-24T18:59:29Z</dcterms:modified>
</cp:coreProperties>
</file>