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10CD2-521A-4D00-913C-44E3D79AFF8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E0B2E-DA57-4AE3-AB2A-2880BEEC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E0B2E-DA57-4AE3-AB2A-2880BEECC95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E0B2E-DA57-4AE3-AB2A-2880BEECC95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B330A-0452-4A3C-A478-1DB1FBC2C55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D2515-199F-4436-A330-F6EC1DA26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43711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ЦЫПЛЁНОК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9817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К. ЧУКОВСКИЙ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цып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124744"/>
            <a:ext cx="2232248" cy="3588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94928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луже сидела лягушка. Она увидела его и засмеялась: «Ха-ха-ха! Ха-ха-ха! Далеко тебе до петуха!» А была лягушка вот такая:</a:t>
            </a:r>
          </a:p>
        </p:txBody>
      </p:sp>
      <p:pic>
        <p:nvPicPr>
          <p:cNvPr id="3" name="Рисунок 2" descr="cyplyonok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0"/>
            <a:ext cx="5549602" cy="5793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94928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Тут к цыплёнку подбежала мама. Она пожалела и приласкала его. Вот так:</a:t>
            </a:r>
          </a:p>
        </p:txBody>
      </p:sp>
      <p:pic>
        <p:nvPicPr>
          <p:cNvPr id="3" name="Рисунок 2" descr="cyplyonok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0"/>
            <a:ext cx="5470560" cy="5908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916833"/>
            <a:ext cx="4374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Интернет ресурс:</a:t>
            </a:r>
          </a:p>
          <a:p>
            <a:r>
              <a:rPr lang="ru-RU" dirty="0" smtClean="0"/>
              <a:t>-</a:t>
            </a:r>
            <a:r>
              <a:rPr lang="en-US" dirty="0" smtClean="0"/>
              <a:t>https://mishka-knizhka.ru/stihi-dlya-detej/detskie-klassiki/stihi-chukovskogo/cyplenok/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-315416"/>
            <a:ext cx="5926324" cy="669674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63093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Жил на свете цыплёнок. Он был маленький. Вот такой: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53840"/>
            <a:ext cx="5688632" cy="634851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6211669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Но он думал, что он очень большой, и важно задирал голову. Вот так: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4 ма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0"/>
            <a:ext cx="6120680" cy="634102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6211669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И была у него мама. Мама его очень любила. Мама была вот такая: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5 ц и 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59889"/>
            <a:ext cx="5693618" cy="63426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6237312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Мама кормила его червяками. И были эти червяки вот такие: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6к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69452" y="0"/>
            <a:ext cx="5753871" cy="62947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3040" y="602128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Как-то раз налетел на маму Чёрный Кот и погнал её прочь со двора. И был Чёрный Кот вот такой: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7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616624" cy="62569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5657671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Цыплёнок остался у забора один. Вдруг он видит: взлетел на забор красивый большой петух, вытянул шею вот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так: И </a:t>
            </a:r>
            <a:r>
              <a:rPr lang="ru-RU" dirty="0">
                <a:latin typeface="Arial" pitchFamily="34" charset="0"/>
                <a:cs typeface="Arial" pitchFamily="34" charset="0"/>
              </a:rPr>
              <a:t>во всё горло закричал: кукареку! И важно посмотрел по сторонам: «Я ли не удалец? Я ли не молодец?»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8.jpg ше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91573"/>
            <a:ext cx="5256584" cy="586634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602128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Цыплёнку это очень понравилось. Он тоже вытянул шею. Вот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так:  И </a:t>
            </a:r>
            <a:r>
              <a:rPr lang="ru-RU" dirty="0">
                <a:latin typeface="Arial" pitchFamily="34" charset="0"/>
                <a:cs typeface="Arial" pitchFamily="34" charset="0"/>
              </a:rPr>
              <a:t>что было силы запищал: «Пи-пи-пи-пи! Я тоже удалец! Я тоже молодец!»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yplyonok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0"/>
            <a:ext cx="5579944" cy="5981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6165304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 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Но </a:t>
            </a:r>
            <a:r>
              <a:rPr lang="ru-RU" dirty="0">
                <a:latin typeface="Arial" pitchFamily="34" charset="0"/>
                <a:cs typeface="Arial" pitchFamily="34" charset="0"/>
              </a:rPr>
              <a:t>споткнулся и шлёпнулся в лужу. Вот так: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222</Words>
  <Application>Microsoft Office PowerPoint</Application>
  <PresentationFormat>Экран (4:3)</PresentationFormat>
  <Paragraphs>16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ЦЫПЛЁНОК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2019-11-23T17:21:31Z</dcterms:created>
  <dcterms:modified xsi:type="dcterms:W3CDTF">2019-11-24T03:43:41Z</dcterms:modified>
</cp:coreProperties>
</file>