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7" d="100"/>
          <a:sy n="97" d="100"/>
        </p:scale>
        <p:origin x="-384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78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960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81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944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067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812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5272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41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69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30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1301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07CE2-8976-4396-99B5-67CF21E52ACD}" type="datetimeFigureOut">
              <a:rPr lang="ru-RU" smtClean="0"/>
              <a:t>24.11.2019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54B1C-D1C6-4F95-BD8E-B0824301DC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745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n----7sbckgukdcd3bza3ak.xn--p1ai/netcat_files/multifile/2538/eISfDFruZl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073008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1405" y="116632"/>
            <a:ext cx="5400600" cy="15841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 детский сад № 126 комбинированного вида Выборгского района Санкт-Петербурга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Викторина для родителей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«Что мы знаем о ЗОЖ»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733256"/>
            <a:ext cx="3321413" cy="93610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мирнова ДН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00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8</a:t>
            </a:r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. Целесообразно ли наказывать ребенка ограничением в движении?</a:t>
            </a:r>
            <a:b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1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почему бы и нет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7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нет, лучше использовать другие виды наказания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7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заставить двигаться пока не упадет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7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лучше переключиться на другой вид деятельности.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53411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r>
              <a:rPr lang="ru-RU" sz="5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Правильный ответ :</a:t>
            </a:r>
          </a:p>
          <a:p>
            <a:endParaRPr lang="ru-RU" sz="3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Ребенок - это человек с постоянной потребностью в движении. "...А у меня в ногах - вечный двигатель, </a:t>
            </a:r>
            <a:r>
              <a:rPr lang="ru-RU" sz="6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прыгатель</a:t>
            </a: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вечный </a:t>
            </a:r>
            <a:r>
              <a:rPr lang="ru-RU" sz="6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бегатель</a:t>
            </a: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". Если детей ограничивать в возможности бегать, прыгать, скакать, вертеться, то у них накапливается ощущение усталости, беспокойства, неуверенности в себе. Поэтому для начала запомните: не наказывайте ребенка ограничением в движении ("Сядь!", "Угомонись!", "Встань в угол!"). И не даром в Греции, на стене форума были высечены слова, которые могут стать девизом для всех нас: "Если хочешь быть сильным - бегай, если хочешь быть красивым - бегай, если хочешь быть умным - бегай".</a:t>
            </a:r>
          </a:p>
          <a:p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ребенок должен уметь самостоятельно регулировать свою двигательную активность в общественных места, при проведении различных мероприятий, понимая, что своими активными движениями может доставить неудобства другим.</a:t>
            </a:r>
          </a:p>
          <a:p>
            <a:endParaRPr lang="ru-RU" sz="6400" dirty="0"/>
          </a:p>
        </p:txBody>
      </p:sp>
      <p:pic>
        <p:nvPicPr>
          <p:cNvPr id="5122" name="Picture 2" descr="https://media.istockphoto.com/vectors/cartoon-father-scolding-his-son-vector-id62312155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437112"/>
            <a:ext cx="1682851" cy="160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37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9. Какие основные компоненты обязательны в режиме дня ребенка?</a:t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зарядка, прогулка, сон, питание, двигательная активность;</a:t>
            </a:r>
          </a:p>
          <a:p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игры, питание, прогулка;</a:t>
            </a:r>
          </a:p>
          <a:p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ночной сон, питание, прогулка;</a:t>
            </a:r>
          </a:p>
          <a:p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игры и развлечения в течение дня, питание.</a:t>
            </a:r>
            <a:endParaRPr lang="ru-RU" sz="2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51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Правильный ответ: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Рациональный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режим, включающий в себя разумное распределение часов, отведенных для приема пищи и сна, правильное чередование физических, умственных и эмоциональных проявлений жизнедеятельности обеспечивают условия для оптимальной ритмичности процессов в организме, способствуют всестороннему и гармоническому развитию здорового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90681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10. Стоит ли соблюдать режим дня в по выходным?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8369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Да, необходимо соблюдать режим дня</a:t>
            </a:r>
          </a:p>
          <a:p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Нет, ребенку необходимо отдохнуть от режима</a:t>
            </a:r>
          </a:p>
          <a:p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Можно немного нарушить</a:t>
            </a:r>
          </a:p>
          <a:p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411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Правильный ответ :</a:t>
            </a:r>
          </a:p>
          <a:p>
            <a:endParaRPr lang="ru-RU" sz="1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Поведение ребенка в детском саду, его настроение, работоспособность находятся в прямой зависимости от того, как организованы его деятельность и сон в семье в обычные дни, а также в выходные дни.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Выходные дни дети проводят дома, как правило с существенными отклонениями и даже нарушениями привычного режима.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случайно функциональный уровень детей дошкольников в понедельник хуже, чем во второй - третий день недели.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Поэтому необходимо упорядочить домашний режим и по возможности приблизить его к режиму дня, установленному в детском саду.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Желательно, чтобы выходные дни были посвящены полноценному отдыху на воздухе, также необходима регламентация просмотра телепередач, особенно перед сном.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ds05.infourok.ru/uploads/ex/0db7/00045376-3a6d2b85/hello_html_377c815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581128"/>
            <a:ext cx="3779911" cy="2126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5159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Благодарим за внимание!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316822" y="1556792"/>
            <a:ext cx="4038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забывайте, дорогие мамы и папы, о том, что режим - важнейший фактор в сохранении здоровья ребенка! Благодарим Вас за участие в нашей беседе.</a:t>
            </a:r>
          </a:p>
          <a:p>
            <a:endParaRPr lang="ru-RU" sz="6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Наградой каждому участнику пусть послужит радость от общения с вашим здоровым малышом.</a:t>
            </a:r>
          </a:p>
          <a:p>
            <a:endParaRPr lang="ru-RU" sz="6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его здоровья мы будем продолжать трудиться вместе с вами!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https://ds05.infourok.ru/uploads/ex/0259/00097838-4dda08b8/hello_html_420ec72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132856"/>
            <a:ext cx="3455830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72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Здоровый ребенок – счастье родителей!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395536" y="1606105"/>
            <a:ext cx="4038600" cy="425036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"Я не боюсь еще и еще раз повторить: забота о здоровье - это важнейший труд родителя.</a:t>
            </a:r>
          </a:p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жизнерадостности, бодрости детей зависит их духовная жизнь, мировоззрение, умственное развитие, прочность знаний, вера в свои силы."</a:t>
            </a:r>
          </a:p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(В. Сухомлинский)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261516"/>
            <a:ext cx="3707904" cy="2471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7294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1. Что такое прогулка?</a:t>
            </a:r>
            <a:b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веселое 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времяпровождение</a:t>
            </a:r>
          </a:p>
          <a:p>
            <a:endParaRPr lang="ru-RU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игры на свежем 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воздухе</a:t>
            </a:r>
          </a:p>
          <a:p>
            <a:endParaRPr lang="ru-RU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в)часть 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суток</a:t>
            </a:r>
          </a:p>
          <a:p>
            <a:endParaRPr lang="ru-RU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обязательный момент режима 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дня</a:t>
            </a:r>
            <a:endParaRPr lang="ru-RU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Правильный ответ:</a:t>
            </a: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Прогулка - это обязательный элемент режима, дающий возможность детям в подвижных играх, трудовых процессах, разнообразных физических упражнениях удовлетворить свои потребности в движении.</a:t>
            </a: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прогулке дети реализуют 50% суточной потребности в активных движениях.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116632"/>
            <a:ext cx="1040783" cy="123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01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2. Какое значение имеет прогулка для здоровья?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038600" cy="45365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вредит здоровью: ребенок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простывает</a:t>
            </a:r>
          </a:p>
          <a:p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способствует укреплению организма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</a:p>
          <a:p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после прогулки улучшается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аппетит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932040" y="1916832"/>
            <a:ext cx="3754760" cy="420933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sz="32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Правильный ответ:</a:t>
            </a:r>
          </a:p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Чистый воздух способствует укреплению организма ребенка, повышает его сопротивляемость инфекциям и простудным заболеваниям, улучшению обменных процессов.</a:t>
            </a:r>
          </a:p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Кроме того, свежий воздух играет большую роль в жизнедеятельности организма, так как кислород, который поступает из воздуха, является еще источником энергии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5013176"/>
            <a:ext cx="1484784" cy="14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38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3. Какова общая продолжительность прогулки для ребенка дошкольного возраста?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395536" y="2060848"/>
            <a:ext cx="4038600" cy="240872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30 минут;</a:t>
            </a:r>
          </a:p>
          <a:p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б) 2 часа;</a:t>
            </a:r>
          </a:p>
          <a:p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в) 3-4 часа;</a:t>
            </a:r>
          </a:p>
          <a:p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г) целый день с перерывами на обед.</a:t>
            </a:r>
            <a:endParaRPr lang="ru-RU" sz="51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2276872"/>
            <a:ext cx="4038600" cy="43924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Правильный ответ:</a:t>
            </a:r>
          </a:p>
          <a:p>
            <a:endParaRPr lang="ru-RU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Длительность пребывания на свежем воздухе в разные сезоны года существенно варьируются, но даже в холодное время и ненастную погоду она не должна быть меньше 3-4 часов.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Детей 3-7 лет не стоит лишать прогулки даже при t воздуха -20; - 25 с, можно просто сократить её продолжительность.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моросящем дожде можно побродить с ребенком под разноцветными веселыми зонтиками. при сильном ветре - найти укрытие.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дни, когда выйти с детьми на улицу нельзя, дома можно открыть откройте окно в одной из комнат, одеть на ребенка теплую шапочку, кофточку и штанишки и поиграть с ним в подвижные игры.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653136"/>
            <a:ext cx="2520280" cy="210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15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4. Зачем нужен дневной сон?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в качестве наказания;</a:t>
            </a:r>
          </a:p>
          <a:p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для восстановления сил;</a:t>
            </a:r>
          </a:p>
          <a:p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для отдыха родителей от ребенка;</a:t>
            </a:r>
          </a:p>
          <a:p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возможность доспать прерванный ночной сон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ru-RU" sz="33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Правильный ответ:</a:t>
            </a:r>
          </a:p>
          <a:p>
            <a:endParaRPr lang="ru-RU" sz="33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Ребенок дошкольник очень впечатлителен, эмоционален, энергичен.</a:t>
            </a:r>
          </a:p>
          <a:p>
            <a:endParaRPr lang="ru-RU" sz="33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 время сна восстанавливается функциональное состояние нервной системы.</a:t>
            </a:r>
          </a:p>
          <a:p>
            <a:endParaRPr lang="ru-RU" sz="33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 время сна осуществляется процесс переработки информации, поступающей за день, ее анализ и отбор для хранения и долгосрочной памяти. Таким образом, во время сна мозг продолжает работать, увеличиваются его кровоснабжения и потребления кислорода, а мышцы отдыхают .</a:t>
            </a:r>
          </a:p>
          <a:p>
            <a:endParaRPr lang="ru-RU" sz="33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https://img2.freepng.ru/20180713/hfa/kisspng-night-child-development-sleep-time-sleeping-baby-5b492a521979d5.56752080153152161810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3434" y="4653136"/>
            <a:ext cx="1405930" cy="124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3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5. Сколько часов в сутки должен спать ребенок?</a:t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12 часов;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чем больше, тем лучше;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в)8 часов;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как придется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Правильный ответ: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Режим дня складывается из ночного (с 21 до 7часов) и дневного сна (с 13 до 15 часов). Недосыпание может явиться одной из причин возникновения неврозов у детей.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этой основе ребенок становится плаксив, раздражителен, чувствует себя дискомфортно, с трудом включается в предложенную деятельность, быстро устает.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Следовательно, очень важно соблюдать режим сна.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st.depositphotos.com/1001009/3111/i/950/depositphotos_31115319-stock-photo-boy-playing-under-his-blanket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221088"/>
            <a:ext cx="2736304" cy="17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57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4948" y="260648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6. Что способствует лучшему засыпанию?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просмотр мультфильма перед сном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подвижные игры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спокойная музыка, удобная постель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игра на компьютере.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Правильный ответ: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Процесс засыпания усложняется и удлиняется, если дети перевозбуждены.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Поэтому незадолго до сна необходимо устранить все причины, которые создают в коре головного мозга очаг повышенной возбудимости, нарушается процесс засыпания.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Полумрак, приглушенная музыка, удобная чистая постель, хорошо проветренное помещение, ласковое отношение и вместе с тем мягкая настойчивость способствует нормальному засыпанию.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www.stihi.ru/pics/2018/04/11/95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293096"/>
            <a:ext cx="2153816" cy="179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71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2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7</a:t>
            </a:r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. Что является важным условием рационального питания дошкольников ?</a:t>
            </a:r>
            <a:b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1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251520" y="1988840"/>
            <a:ext cx="4038600" cy="37052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) в меню должно присутствовать как можно больше сладостей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б) блюда должны быть красиво оформлены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в) необходимо соблюдать режим питания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г) надо кушать как можно чаще.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788024" y="1844824"/>
            <a:ext cx="4038600" cy="47419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Правильный ответ:</a:t>
            </a:r>
          </a:p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Правильный подбор продуктов - условие необходимое, но еще недостаточное для рационального питания дошкольников. да нужно стремиться к тому, чтобы готовые блюда были красивыми, вкусными, ароматными и готовились с учетом индивидуальных вкусов детей</a:t>
            </a:r>
          </a:p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очень важно строгий режим питания, в котором предусмотрено не менее четырех приемов пищи; завтрак, обед, полдник, ужин, причем три из них обязательно должны включать горячие блюда.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интервал между приемами пищи слишком велик (более 4 часов), у ребенка снижается работоспособность, память.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Чрезмерно частый прием пищи уменьшает аппетит и тем самым ухудшает усвояемость пищевых веществ.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i1.wp.com/mothershand.ru/wp-content/uploads/2017/01/87fcfbd20f1555251b828143ab31690a.jpg?fit=770%2C542&amp;amp;ssl=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301208"/>
            <a:ext cx="1944216" cy="13685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3934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1249</Words>
  <Application>Microsoft Office PowerPoint</Application>
  <PresentationFormat>Экран (4:3)</PresentationFormat>
  <Paragraphs>145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Государственное бюджетное образовательное учреждение  детский сад № 126 комбинированного вида Выборгского района Санкт-Петербурга   Викторина для родителей  «Что мы знаем о ЗОЖ»</vt:lpstr>
      <vt:lpstr>Здоровый ребенок – счастье родителей! </vt:lpstr>
      <vt:lpstr> 1. Что такое прогулка? </vt:lpstr>
      <vt:lpstr> 2. Какое значение имеет прогулка для здоровья? </vt:lpstr>
      <vt:lpstr>3. Какова общая продолжительность прогулки для ребенка дошкольного возраста? </vt:lpstr>
      <vt:lpstr>4. Зачем нужен дневной сон? </vt:lpstr>
      <vt:lpstr> 5. Сколько часов в сутки должен спать ребенок? </vt:lpstr>
      <vt:lpstr> 6. Что способствует лучшему засыпанию? </vt:lpstr>
      <vt:lpstr> 7. Что является важным условием рационального питания дошкольников ? </vt:lpstr>
      <vt:lpstr>8. Целесообразно ли наказывать ребенка ограничением в движении? </vt:lpstr>
      <vt:lpstr>9. Какие основные компоненты обязательны в режиме дня ребенка? </vt:lpstr>
      <vt:lpstr>10. Стоит ли соблюдать режим дня в по выходным?</vt:lpstr>
      <vt:lpstr>Благодарим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 детский сад № 126 комбинированного вида Выборгского района Санкт-Петербурга    Консультация для родителей «Здоровый образ жизни- с детства!!»</dc:title>
  <dc:creator>Диана  Смирнова</dc:creator>
  <cp:lastModifiedBy>Диана  Смирнова</cp:lastModifiedBy>
  <cp:revision>10</cp:revision>
  <dcterms:created xsi:type="dcterms:W3CDTF">2019-11-07T07:46:25Z</dcterms:created>
  <dcterms:modified xsi:type="dcterms:W3CDTF">2019-11-24T18:16:35Z</dcterms:modified>
</cp:coreProperties>
</file>