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2" r:id="rId8"/>
    <p:sldId id="26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676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28EC3B-C3A1-4340-818C-98C2BEE7113C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07518E0-FA7B-4E2D-888C-44F632B6061E}">
      <dgm:prSet phldrT="[Текст]"/>
      <dgm:spPr/>
      <dgm:t>
        <a:bodyPr/>
        <a:lstStyle/>
        <a:p>
          <a:r>
            <a:rPr lang="ru-RU" dirty="0" smtClean="0"/>
            <a:t>РЕБЁНОК</a:t>
          </a:r>
          <a:endParaRPr lang="ru-RU" dirty="0"/>
        </a:p>
      </dgm:t>
    </dgm:pt>
    <dgm:pt modelId="{F7183EEF-FC13-463D-82AE-119D6C89C0AA}" type="parTrans" cxnId="{E78B055E-87E9-4B4E-8DFC-3C7CFC9522D0}">
      <dgm:prSet/>
      <dgm:spPr/>
      <dgm:t>
        <a:bodyPr/>
        <a:lstStyle/>
        <a:p>
          <a:endParaRPr lang="ru-RU"/>
        </a:p>
      </dgm:t>
    </dgm:pt>
    <dgm:pt modelId="{2F5F8C54-A69F-4D68-A3BD-B56106AC1E1E}" type="sibTrans" cxnId="{E78B055E-87E9-4B4E-8DFC-3C7CFC9522D0}">
      <dgm:prSet/>
      <dgm:spPr/>
      <dgm:t>
        <a:bodyPr/>
        <a:lstStyle/>
        <a:p>
          <a:endParaRPr lang="ru-RU"/>
        </a:p>
      </dgm:t>
    </dgm:pt>
    <dgm:pt modelId="{3A6F897D-5995-4435-9F97-7BC4D60AE2BC}">
      <dgm:prSet phldrT="[Текст]"/>
      <dgm:spPr/>
      <dgm:t>
        <a:bodyPr/>
        <a:lstStyle/>
        <a:p>
          <a:r>
            <a:rPr lang="ru-RU" dirty="0" smtClean="0"/>
            <a:t>ЗРЕНИЕ</a:t>
          </a:r>
          <a:endParaRPr lang="ru-RU" dirty="0"/>
        </a:p>
      </dgm:t>
    </dgm:pt>
    <dgm:pt modelId="{8B322836-4F94-4BB9-97E1-6EBC97805C37}" type="parTrans" cxnId="{F3F91883-F0DD-4A7D-A945-39F51413E349}">
      <dgm:prSet/>
      <dgm:spPr/>
      <dgm:t>
        <a:bodyPr/>
        <a:lstStyle/>
        <a:p>
          <a:endParaRPr lang="ru-RU"/>
        </a:p>
      </dgm:t>
    </dgm:pt>
    <dgm:pt modelId="{E9B9A819-DCFF-48CB-BAFB-9BE398C2BF7E}" type="sibTrans" cxnId="{F3F91883-F0DD-4A7D-A945-39F51413E349}">
      <dgm:prSet/>
      <dgm:spPr/>
      <dgm:t>
        <a:bodyPr/>
        <a:lstStyle/>
        <a:p>
          <a:endParaRPr lang="ru-RU"/>
        </a:p>
      </dgm:t>
    </dgm:pt>
    <dgm:pt modelId="{B0499261-37FD-4263-BBD2-1634E0133617}">
      <dgm:prSet phldrT="[Текст]"/>
      <dgm:spPr/>
      <dgm:t>
        <a:bodyPr/>
        <a:lstStyle/>
        <a:p>
          <a:r>
            <a:rPr lang="ru-RU" dirty="0" smtClean="0"/>
            <a:t>СЛУХ</a:t>
          </a:r>
          <a:endParaRPr lang="ru-RU" dirty="0"/>
        </a:p>
      </dgm:t>
    </dgm:pt>
    <dgm:pt modelId="{CC382ED1-CF37-4148-B4F5-D4E49784663E}" type="parTrans" cxnId="{394932A1-F84D-418E-A56E-0B731836F9B0}">
      <dgm:prSet/>
      <dgm:spPr/>
      <dgm:t>
        <a:bodyPr/>
        <a:lstStyle/>
        <a:p>
          <a:endParaRPr lang="ru-RU"/>
        </a:p>
      </dgm:t>
    </dgm:pt>
    <dgm:pt modelId="{07A021D6-9CF3-4CA7-A42C-0F3D28A030B4}" type="sibTrans" cxnId="{394932A1-F84D-418E-A56E-0B731836F9B0}">
      <dgm:prSet/>
      <dgm:spPr/>
      <dgm:t>
        <a:bodyPr/>
        <a:lstStyle/>
        <a:p>
          <a:endParaRPr lang="ru-RU"/>
        </a:p>
      </dgm:t>
    </dgm:pt>
    <dgm:pt modelId="{B9D3AFAB-E0F3-4415-9F51-EB6020E1C0FE}">
      <dgm:prSet phldrT="[Текст]"/>
      <dgm:spPr/>
      <dgm:t>
        <a:bodyPr/>
        <a:lstStyle/>
        <a:p>
          <a:r>
            <a:rPr lang="ru-RU" dirty="0" smtClean="0"/>
            <a:t>ОБЪЕКТЫ</a:t>
          </a:r>
          <a:endParaRPr lang="ru-RU" dirty="0"/>
        </a:p>
      </dgm:t>
    </dgm:pt>
    <dgm:pt modelId="{F082CE89-424A-4DF3-A813-1017C34B2B3B}" type="sibTrans" cxnId="{74EF373F-E393-413F-910A-D4746EFA6C49}">
      <dgm:prSet/>
      <dgm:spPr/>
      <dgm:t>
        <a:bodyPr/>
        <a:lstStyle/>
        <a:p>
          <a:endParaRPr lang="ru-RU"/>
        </a:p>
      </dgm:t>
    </dgm:pt>
    <dgm:pt modelId="{A6A4CEC7-3A9D-4871-B312-EB4B1BD5EC63}" type="parTrans" cxnId="{74EF373F-E393-413F-910A-D4746EFA6C49}">
      <dgm:prSet/>
      <dgm:spPr/>
      <dgm:t>
        <a:bodyPr/>
        <a:lstStyle/>
        <a:p>
          <a:endParaRPr lang="ru-RU"/>
        </a:p>
      </dgm:t>
    </dgm:pt>
    <dgm:pt modelId="{C1F4C933-FC41-4027-9D0F-322252E9CE48}" type="pres">
      <dgm:prSet presAssocID="{3428EC3B-C3A1-4340-818C-98C2BEE711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00A6DE-8E12-4167-A289-39C30C88ABE3}" type="pres">
      <dgm:prSet presAssocID="{D07518E0-FA7B-4E2D-888C-44F632B6061E}" presName="hierRoot1" presStyleCnt="0">
        <dgm:presLayoutVars>
          <dgm:hierBranch val="init"/>
        </dgm:presLayoutVars>
      </dgm:prSet>
      <dgm:spPr/>
    </dgm:pt>
    <dgm:pt modelId="{03F34DE1-8375-4AA3-8280-ADC7B4BD638E}" type="pres">
      <dgm:prSet presAssocID="{D07518E0-FA7B-4E2D-888C-44F632B6061E}" presName="rootComposite1" presStyleCnt="0"/>
      <dgm:spPr/>
    </dgm:pt>
    <dgm:pt modelId="{52A40470-4A59-4C9D-BACB-62AFDB21DD96}" type="pres">
      <dgm:prSet presAssocID="{D07518E0-FA7B-4E2D-888C-44F632B6061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AF7295-0664-4C4B-BEAE-3101CF838A1F}" type="pres">
      <dgm:prSet presAssocID="{D07518E0-FA7B-4E2D-888C-44F632B6061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D9601CD-B8D5-4549-8279-18A2D146B542}" type="pres">
      <dgm:prSet presAssocID="{D07518E0-FA7B-4E2D-888C-44F632B6061E}" presName="hierChild2" presStyleCnt="0"/>
      <dgm:spPr/>
    </dgm:pt>
    <dgm:pt modelId="{ACC8EA73-6BA6-4C86-AE72-A03337F58940}" type="pres">
      <dgm:prSet presAssocID="{A6A4CEC7-3A9D-4871-B312-EB4B1BD5EC6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B699E30-1F83-4C6B-8D7C-49BAC8ACB195}" type="pres">
      <dgm:prSet presAssocID="{B9D3AFAB-E0F3-4415-9F51-EB6020E1C0FE}" presName="hierRoot2" presStyleCnt="0">
        <dgm:presLayoutVars>
          <dgm:hierBranch val="init"/>
        </dgm:presLayoutVars>
      </dgm:prSet>
      <dgm:spPr/>
    </dgm:pt>
    <dgm:pt modelId="{38AB55B6-5C20-4DE9-A83E-368E941FC455}" type="pres">
      <dgm:prSet presAssocID="{B9D3AFAB-E0F3-4415-9F51-EB6020E1C0FE}" presName="rootComposite" presStyleCnt="0"/>
      <dgm:spPr/>
    </dgm:pt>
    <dgm:pt modelId="{ADBDF622-3ADC-4230-BF2A-DBE14E871C72}" type="pres">
      <dgm:prSet presAssocID="{B9D3AFAB-E0F3-4415-9F51-EB6020E1C0F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9BBA40-FE70-40A8-958E-2D1DEE88B921}" type="pres">
      <dgm:prSet presAssocID="{B9D3AFAB-E0F3-4415-9F51-EB6020E1C0FE}" presName="rootConnector" presStyleLbl="node2" presStyleIdx="0" presStyleCnt="3"/>
      <dgm:spPr/>
      <dgm:t>
        <a:bodyPr/>
        <a:lstStyle/>
        <a:p>
          <a:endParaRPr lang="ru-RU"/>
        </a:p>
      </dgm:t>
    </dgm:pt>
    <dgm:pt modelId="{3AD8FCA0-CC04-46BE-910B-48FCB2F04E3C}" type="pres">
      <dgm:prSet presAssocID="{B9D3AFAB-E0F3-4415-9F51-EB6020E1C0FE}" presName="hierChild4" presStyleCnt="0"/>
      <dgm:spPr/>
    </dgm:pt>
    <dgm:pt modelId="{04B36CDF-5990-44F3-AA4D-92539C176533}" type="pres">
      <dgm:prSet presAssocID="{B9D3AFAB-E0F3-4415-9F51-EB6020E1C0FE}" presName="hierChild5" presStyleCnt="0"/>
      <dgm:spPr/>
    </dgm:pt>
    <dgm:pt modelId="{F71A91D4-8FBC-43F2-8B0E-D4C64700DC2B}" type="pres">
      <dgm:prSet presAssocID="{8B322836-4F94-4BB9-97E1-6EBC97805C3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D5826C8-BE81-4F72-B101-ED9B4BE5601B}" type="pres">
      <dgm:prSet presAssocID="{3A6F897D-5995-4435-9F97-7BC4D60AE2BC}" presName="hierRoot2" presStyleCnt="0">
        <dgm:presLayoutVars>
          <dgm:hierBranch val="init"/>
        </dgm:presLayoutVars>
      </dgm:prSet>
      <dgm:spPr/>
    </dgm:pt>
    <dgm:pt modelId="{86BD44E7-E3E6-4FC4-A440-1997385B5ECA}" type="pres">
      <dgm:prSet presAssocID="{3A6F897D-5995-4435-9F97-7BC4D60AE2BC}" presName="rootComposite" presStyleCnt="0"/>
      <dgm:spPr/>
    </dgm:pt>
    <dgm:pt modelId="{1708B52D-C18B-45EF-B9B7-AAF588C4D484}" type="pres">
      <dgm:prSet presAssocID="{3A6F897D-5995-4435-9F97-7BC4D60AE2B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D503AC-2102-46A3-9200-8B4B9F7B3BD6}" type="pres">
      <dgm:prSet presAssocID="{3A6F897D-5995-4435-9F97-7BC4D60AE2BC}" presName="rootConnector" presStyleLbl="node2" presStyleIdx="1" presStyleCnt="3"/>
      <dgm:spPr/>
      <dgm:t>
        <a:bodyPr/>
        <a:lstStyle/>
        <a:p>
          <a:endParaRPr lang="ru-RU"/>
        </a:p>
      </dgm:t>
    </dgm:pt>
    <dgm:pt modelId="{39D5B7DD-1133-4501-851E-C015570BB820}" type="pres">
      <dgm:prSet presAssocID="{3A6F897D-5995-4435-9F97-7BC4D60AE2BC}" presName="hierChild4" presStyleCnt="0"/>
      <dgm:spPr/>
    </dgm:pt>
    <dgm:pt modelId="{58FA5F5E-D868-415A-82EC-E73ABF414AFE}" type="pres">
      <dgm:prSet presAssocID="{3A6F897D-5995-4435-9F97-7BC4D60AE2BC}" presName="hierChild5" presStyleCnt="0"/>
      <dgm:spPr/>
    </dgm:pt>
    <dgm:pt modelId="{7BE61A78-D229-4BAA-B8EE-DBE97CB920FF}" type="pres">
      <dgm:prSet presAssocID="{CC382ED1-CF37-4148-B4F5-D4E49784663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71645E-C2C7-46A5-AD96-377BA1AEB078}" type="pres">
      <dgm:prSet presAssocID="{B0499261-37FD-4263-BBD2-1634E0133617}" presName="hierRoot2" presStyleCnt="0">
        <dgm:presLayoutVars>
          <dgm:hierBranch val="init"/>
        </dgm:presLayoutVars>
      </dgm:prSet>
      <dgm:spPr/>
    </dgm:pt>
    <dgm:pt modelId="{66D12F85-E0B6-41DC-84B6-3B4D2E4136C0}" type="pres">
      <dgm:prSet presAssocID="{B0499261-37FD-4263-BBD2-1634E0133617}" presName="rootComposite" presStyleCnt="0"/>
      <dgm:spPr/>
    </dgm:pt>
    <dgm:pt modelId="{0E50C218-8444-444D-829C-91691FEEEBAF}" type="pres">
      <dgm:prSet presAssocID="{B0499261-37FD-4263-BBD2-1634E013361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516D9D-8632-483A-8DD2-B323C115ED49}" type="pres">
      <dgm:prSet presAssocID="{B0499261-37FD-4263-BBD2-1634E0133617}" presName="rootConnector" presStyleLbl="node2" presStyleIdx="2" presStyleCnt="3"/>
      <dgm:spPr/>
      <dgm:t>
        <a:bodyPr/>
        <a:lstStyle/>
        <a:p>
          <a:endParaRPr lang="ru-RU"/>
        </a:p>
      </dgm:t>
    </dgm:pt>
    <dgm:pt modelId="{5A0B61C7-418D-4D54-A001-AADDE84D7FFC}" type="pres">
      <dgm:prSet presAssocID="{B0499261-37FD-4263-BBD2-1634E0133617}" presName="hierChild4" presStyleCnt="0"/>
      <dgm:spPr/>
    </dgm:pt>
    <dgm:pt modelId="{B0BC57DA-5054-463C-891B-EA6E1146CA5C}" type="pres">
      <dgm:prSet presAssocID="{B0499261-37FD-4263-BBD2-1634E0133617}" presName="hierChild5" presStyleCnt="0"/>
      <dgm:spPr/>
    </dgm:pt>
    <dgm:pt modelId="{A5665A3B-3D13-4E56-991C-0E0271F2E7BB}" type="pres">
      <dgm:prSet presAssocID="{D07518E0-FA7B-4E2D-888C-44F632B6061E}" presName="hierChild3" presStyleCnt="0"/>
      <dgm:spPr/>
    </dgm:pt>
  </dgm:ptLst>
  <dgm:cxnLst>
    <dgm:cxn modelId="{DD6E35C0-6CA1-4272-A3B0-01E13C3A9C99}" type="presOf" srcId="{3A6F897D-5995-4435-9F97-7BC4D60AE2BC}" destId="{1708B52D-C18B-45EF-B9B7-AAF588C4D484}" srcOrd="0" destOrd="0" presId="urn:microsoft.com/office/officeart/2005/8/layout/orgChart1"/>
    <dgm:cxn modelId="{E706BBB4-C693-402C-B58D-A13D60ACE492}" type="presOf" srcId="{CC382ED1-CF37-4148-B4F5-D4E49784663E}" destId="{7BE61A78-D229-4BAA-B8EE-DBE97CB920FF}" srcOrd="0" destOrd="0" presId="urn:microsoft.com/office/officeart/2005/8/layout/orgChart1"/>
    <dgm:cxn modelId="{F8F0B43A-2C30-47C4-9C35-A7DC6B49756F}" type="presOf" srcId="{D07518E0-FA7B-4E2D-888C-44F632B6061E}" destId="{E4AF7295-0664-4C4B-BEAE-3101CF838A1F}" srcOrd="1" destOrd="0" presId="urn:microsoft.com/office/officeart/2005/8/layout/orgChart1"/>
    <dgm:cxn modelId="{664960C4-77A1-4E18-8149-CB36EDAF8988}" type="presOf" srcId="{B9D3AFAB-E0F3-4415-9F51-EB6020E1C0FE}" destId="{3F9BBA40-FE70-40A8-958E-2D1DEE88B921}" srcOrd="1" destOrd="0" presId="urn:microsoft.com/office/officeart/2005/8/layout/orgChart1"/>
    <dgm:cxn modelId="{C7F6286F-6A4B-4B02-A412-C8EBC9DE6FCA}" type="presOf" srcId="{3A6F897D-5995-4435-9F97-7BC4D60AE2BC}" destId="{C0D503AC-2102-46A3-9200-8B4B9F7B3BD6}" srcOrd="1" destOrd="0" presId="urn:microsoft.com/office/officeart/2005/8/layout/orgChart1"/>
    <dgm:cxn modelId="{32CD736D-FB64-4E3B-873C-4DFCACFED49C}" type="presOf" srcId="{B9D3AFAB-E0F3-4415-9F51-EB6020E1C0FE}" destId="{ADBDF622-3ADC-4230-BF2A-DBE14E871C72}" srcOrd="0" destOrd="0" presId="urn:microsoft.com/office/officeart/2005/8/layout/orgChart1"/>
    <dgm:cxn modelId="{08C944A8-403E-4A60-8F11-0BDC69E160E6}" type="presOf" srcId="{A6A4CEC7-3A9D-4871-B312-EB4B1BD5EC63}" destId="{ACC8EA73-6BA6-4C86-AE72-A03337F58940}" srcOrd="0" destOrd="0" presId="urn:microsoft.com/office/officeart/2005/8/layout/orgChart1"/>
    <dgm:cxn modelId="{8FF3CB87-D091-4518-A369-F73515C5CB56}" type="presOf" srcId="{3428EC3B-C3A1-4340-818C-98C2BEE7113C}" destId="{C1F4C933-FC41-4027-9D0F-322252E9CE48}" srcOrd="0" destOrd="0" presId="urn:microsoft.com/office/officeart/2005/8/layout/orgChart1"/>
    <dgm:cxn modelId="{394932A1-F84D-418E-A56E-0B731836F9B0}" srcId="{D07518E0-FA7B-4E2D-888C-44F632B6061E}" destId="{B0499261-37FD-4263-BBD2-1634E0133617}" srcOrd="2" destOrd="0" parTransId="{CC382ED1-CF37-4148-B4F5-D4E49784663E}" sibTransId="{07A021D6-9CF3-4CA7-A42C-0F3D28A030B4}"/>
    <dgm:cxn modelId="{4E374D0A-1DC9-4495-960B-D3EA23B57D9A}" type="presOf" srcId="{B0499261-37FD-4263-BBD2-1634E0133617}" destId="{0E50C218-8444-444D-829C-91691FEEEBAF}" srcOrd="0" destOrd="0" presId="urn:microsoft.com/office/officeart/2005/8/layout/orgChart1"/>
    <dgm:cxn modelId="{6B906F48-276D-4010-966E-0DF567F51EBD}" type="presOf" srcId="{8B322836-4F94-4BB9-97E1-6EBC97805C37}" destId="{F71A91D4-8FBC-43F2-8B0E-D4C64700DC2B}" srcOrd="0" destOrd="0" presId="urn:microsoft.com/office/officeart/2005/8/layout/orgChart1"/>
    <dgm:cxn modelId="{F3F91883-F0DD-4A7D-A945-39F51413E349}" srcId="{D07518E0-FA7B-4E2D-888C-44F632B6061E}" destId="{3A6F897D-5995-4435-9F97-7BC4D60AE2BC}" srcOrd="1" destOrd="0" parTransId="{8B322836-4F94-4BB9-97E1-6EBC97805C37}" sibTransId="{E9B9A819-DCFF-48CB-BAFB-9BE398C2BF7E}"/>
    <dgm:cxn modelId="{B34F8D7A-E070-4FAD-8CCE-52BCC4D4907A}" type="presOf" srcId="{D07518E0-FA7B-4E2D-888C-44F632B6061E}" destId="{52A40470-4A59-4C9D-BACB-62AFDB21DD96}" srcOrd="0" destOrd="0" presId="urn:microsoft.com/office/officeart/2005/8/layout/orgChart1"/>
    <dgm:cxn modelId="{E78B055E-87E9-4B4E-8DFC-3C7CFC9522D0}" srcId="{3428EC3B-C3A1-4340-818C-98C2BEE7113C}" destId="{D07518E0-FA7B-4E2D-888C-44F632B6061E}" srcOrd="0" destOrd="0" parTransId="{F7183EEF-FC13-463D-82AE-119D6C89C0AA}" sibTransId="{2F5F8C54-A69F-4D68-A3BD-B56106AC1E1E}"/>
    <dgm:cxn modelId="{2A92ED60-D013-4C71-81AB-DBC687340E1C}" type="presOf" srcId="{B0499261-37FD-4263-BBD2-1634E0133617}" destId="{FA516D9D-8632-483A-8DD2-B323C115ED49}" srcOrd="1" destOrd="0" presId="urn:microsoft.com/office/officeart/2005/8/layout/orgChart1"/>
    <dgm:cxn modelId="{74EF373F-E393-413F-910A-D4746EFA6C49}" srcId="{D07518E0-FA7B-4E2D-888C-44F632B6061E}" destId="{B9D3AFAB-E0F3-4415-9F51-EB6020E1C0FE}" srcOrd="0" destOrd="0" parTransId="{A6A4CEC7-3A9D-4871-B312-EB4B1BD5EC63}" sibTransId="{F082CE89-424A-4DF3-A813-1017C34B2B3B}"/>
    <dgm:cxn modelId="{8B38193D-93F8-4929-9707-6CBA08094C3B}" type="presParOf" srcId="{C1F4C933-FC41-4027-9D0F-322252E9CE48}" destId="{5900A6DE-8E12-4167-A289-39C30C88ABE3}" srcOrd="0" destOrd="0" presId="urn:microsoft.com/office/officeart/2005/8/layout/orgChart1"/>
    <dgm:cxn modelId="{BC78D73D-2035-4A95-9FBD-066EF13A5B7F}" type="presParOf" srcId="{5900A6DE-8E12-4167-A289-39C30C88ABE3}" destId="{03F34DE1-8375-4AA3-8280-ADC7B4BD638E}" srcOrd="0" destOrd="0" presId="urn:microsoft.com/office/officeart/2005/8/layout/orgChart1"/>
    <dgm:cxn modelId="{B9BE57F5-C3D0-4484-9827-B85520489F07}" type="presParOf" srcId="{03F34DE1-8375-4AA3-8280-ADC7B4BD638E}" destId="{52A40470-4A59-4C9D-BACB-62AFDB21DD96}" srcOrd="0" destOrd="0" presId="urn:microsoft.com/office/officeart/2005/8/layout/orgChart1"/>
    <dgm:cxn modelId="{E65DB856-E210-464C-8318-6D61D099F06D}" type="presParOf" srcId="{03F34DE1-8375-4AA3-8280-ADC7B4BD638E}" destId="{E4AF7295-0664-4C4B-BEAE-3101CF838A1F}" srcOrd="1" destOrd="0" presId="urn:microsoft.com/office/officeart/2005/8/layout/orgChart1"/>
    <dgm:cxn modelId="{08F40E88-CA96-4EB7-B05E-D0F1258EF11B}" type="presParOf" srcId="{5900A6DE-8E12-4167-A289-39C30C88ABE3}" destId="{FD9601CD-B8D5-4549-8279-18A2D146B542}" srcOrd="1" destOrd="0" presId="urn:microsoft.com/office/officeart/2005/8/layout/orgChart1"/>
    <dgm:cxn modelId="{B9967327-BEAD-4297-BF7E-F9AD71F2DFA0}" type="presParOf" srcId="{FD9601CD-B8D5-4549-8279-18A2D146B542}" destId="{ACC8EA73-6BA6-4C86-AE72-A03337F58940}" srcOrd="0" destOrd="0" presId="urn:microsoft.com/office/officeart/2005/8/layout/orgChart1"/>
    <dgm:cxn modelId="{57F9B026-0EB2-481C-8435-31CB417E62F1}" type="presParOf" srcId="{FD9601CD-B8D5-4549-8279-18A2D146B542}" destId="{4B699E30-1F83-4C6B-8D7C-49BAC8ACB195}" srcOrd="1" destOrd="0" presId="urn:microsoft.com/office/officeart/2005/8/layout/orgChart1"/>
    <dgm:cxn modelId="{81CA2850-8F92-4DFF-8850-C8E793382475}" type="presParOf" srcId="{4B699E30-1F83-4C6B-8D7C-49BAC8ACB195}" destId="{38AB55B6-5C20-4DE9-A83E-368E941FC455}" srcOrd="0" destOrd="0" presId="urn:microsoft.com/office/officeart/2005/8/layout/orgChart1"/>
    <dgm:cxn modelId="{15072394-82F9-4E00-A96B-CE87881B9BC8}" type="presParOf" srcId="{38AB55B6-5C20-4DE9-A83E-368E941FC455}" destId="{ADBDF622-3ADC-4230-BF2A-DBE14E871C72}" srcOrd="0" destOrd="0" presId="urn:microsoft.com/office/officeart/2005/8/layout/orgChart1"/>
    <dgm:cxn modelId="{C87673C6-0453-43DE-B7FA-7859AB54FD58}" type="presParOf" srcId="{38AB55B6-5C20-4DE9-A83E-368E941FC455}" destId="{3F9BBA40-FE70-40A8-958E-2D1DEE88B921}" srcOrd="1" destOrd="0" presId="urn:microsoft.com/office/officeart/2005/8/layout/orgChart1"/>
    <dgm:cxn modelId="{A8A6C207-33A5-4D82-9C66-3895065F6A16}" type="presParOf" srcId="{4B699E30-1F83-4C6B-8D7C-49BAC8ACB195}" destId="{3AD8FCA0-CC04-46BE-910B-48FCB2F04E3C}" srcOrd="1" destOrd="0" presId="urn:microsoft.com/office/officeart/2005/8/layout/orgChart1"/>
    <dgm:cxn modelId="{9F6BD1C6-CF99-4AE7-88EE-30529853BF87}" type="presParOf" srcId="{4B699E30-1F83-4C6B-8D7C-49BAC8ACB195}" destId="{04B36CDF-5990-44F3-AA4D-92539C176533}" srcOrd="2" destOrd="0" presId="urn:microsoft.com/office/officeart/2005/8/layout/orgChart1"/>
    <dgm:cxn modelId="{4AABE520-8BD7-4F22-B51F-9FD778AEC0A0}" type="presParOf" srcId="{FD9601CD-B8D5-4549-8279-18A2D146B542}" destId="{F71A91D4-8FBC-43F2-8B0E-D4C64700DC2B}" srcOrd="2" destOrd="0" presId="urn:microsoft.com/office/officeart/2005/8/layout/orgChart1"/>
    <dgm:cxn modelId="{F0DC96F8-766C-43E4-8B96-F88D83E62FE3}" type="presParOf" srcId="{FD9601CD-B8D5-4549-8279-18A2D146B542}" destId="{6D5826C8-BE81-4F72-B101-ED9B4BE5601B}" srcOrd="3" destOrd="0" presId="urn:microsoft.com/office/officeart/2005/8/layout/orgChart1"/>
    <dgm:cxn modelId="{02191EAD-DE8D-4D3E-806B-B59F85054C91}" type="presParOf" srcId="{6D5826C8-BE81-4F72-B101-ED9B4BE5601B}" destId="{86BD44E7-E3E6-4FC4-A440-1997385B5ECA}" srcOrd="0" destOrd="0" presId="urn:microsoft.com/office/officeart/2005/8/layout/orgChart1"/>
    <dgm:cxn modelId="{05549911-7F21-4829-B15D-8BF2B65FFB45}" type="presParOf" srcId="{86BD44E7-E3E6-4FC4-A440-1997385B5ECA}" destId="{1708B52D-C18B-45EF-B9B7-AAF588C4D484}" srcOrd="0" destOrd="0" presId="urn:microsoft.com/office/officeart/2005/8/layout/orgChart1"/>
    <dgm:cxn modelId="{8201869A-9314-430B-870A-3FE7280641E4}" type="presParOf" srcId="{86BD44E7-E3E6-4FC4-A440-1997385B5ECA}" destId="{C0D503AC-2102-46A3-9200-8B4B9F7B3BD6}" srcOrd="1" destOrd="0" presId="urn:microsoft.com/office/officeart/2005/8/layout/orgChart1"/>
    <dgm:cxn modelId="{1D172883-5A81-4EC6-A52C-7C096E95272E}" type="presParOf" srcId="{6D5826C8-BE81-4F72-B101-ED9B4BE5601B}" destId="{39D5B7DD-1133-4501-851E-C015570BB820}" srcOrd="1" destOrd="0" presId="urn:microsoft.com/office/officeart/2005/8/layout/orgChart1"/>
    <dgm:cxn modelId="{52619779-EC8B-4165-8FF5-2EFD3ADA1BF8}" type="presParOf" srcId="{6D5826C8-BE81-4F72-B101-ED9B4BE5601B}" destId="{58FA5F5E-D868-415A-82EC-E73ABF414AFE}" srcOrd="2" destOrd="0" presId="urn:microsoft.com/office/officeart/2005/8/layout/orgChart1"/>
    <dgm:cxn modelId="{0A3F7712-2118-4BE7-872B-DCB805F6F05A}" type="presParOf" srcId="{FD9601CD-B8D5-4549-8279-18A2D146B542}" destId="{7BE61A78-D229-4BAA-B8EE-DBE97CB920FF}" srcOrd="4" destOrd="0" presId="urn:microsoft.com/office/officeart/2005/8/layout/orgChart1"/>
    <dgm:cxn modelId="{7B37032B-CC74-4BC2-AC17-B54344B588AF}" type="presParOf" srcId="{FD9601CD-B8D5-4549-8279-18A2D146B542}" destId="{DA71645E-C2C7-46A5-AD96-377BA1AEB078}" srcOrd="5" destOrd="0" presId="urn:microsoft.com/office/officeart/2005/8/layout/orgChart1"/>
    <dgm:cxn modelId="{AB1997B1-D0AF-44F1-9BC1-09407EF4EC08}" type="presParOf" srcId="{DA71645E-C2C7-46A5-AD96-377BA1AEB078}" destId="{66D12F85-E0B6-41DC-84B6-3B4D2E4136C0}" srcOrd="0" destOrd="0" presId="urn:microsoft.com/office/officeart/2005/8/layout/orgChart1"/>
    <dgm:cxn modelId="{6B18BFCF-506F-44B9-A82A-6ED49BCD2F23}" type="presParOf" srcId="{66D12F85-E0B6-41DC-84B6-3B4D2E4136C0}" destId="{0E50C218-8444-444D-829C-91691FEEEBAF}" srcOrd="0" destOrd="0" presId="urn:microsoft.com/office/officeart/2005/8/layout/orgChart1"/>
    <dgm:cxn modelId="{796AEE13-1904-4C4D-A2F9-18B37D5AB9E8}" type="presParOf" srcId="{66D12F85-E0B6-41DC-84B6-3B4D2E4136C0}" destId="{FA516D9D-8632-483A-8DD2-B323C115ED49}" srcOrd="1" destOrd="0" presId="urn:microsoft.com/office/officeart/2005/8/layout/orgChart1"/>
    <dgm:cxn modelId="{6BD2C9AB-842D-4F87-88E1-776549837BD8}" type="presParOf" srcId="{DA71645E-C2C7-46A5-AD96-377BA1AEB078}" destId="{5A0B61C7-418D-4D54-A001-AADDE84D7FFC}" srcOrd="1" destOrd="0" presId="urn:microsoft.com/office/officeart/2005/8/layout/orgChart1"/>
    <dgm:cxn modelId="{EA0B8B9A-8351-404F-B8F2-8294D5FA12B1}" type="presParOf" srcId="{DA71645E-C2C7-46A5-AD96-377BA1AEB078}" destId="{B0BC57DA-5054-463C-891B-EA6E1146CA5C}" srcOrd="2" destOrd="0" presId="urn:microsoft.com/office/officeart/2005/8/layout/orgChart1"/>
    <dgm:cxn modelId="{60D1C068-1B53-48DE-9B0D-197C4CB0D78F}" type="presParOf" srcId="{5900A6DE-8E12-4167-A289-39C30C88ABE3}" destId="{A5665A3B-3D13-4E56-991C-0E0271F2E7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E4CF82-EB66-48E5-A42D-2AB4169CCE05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DC72866C-477A-4D14-932C-CCA95CEC852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длительность концентрации на одном объекте;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70E78B2-CFDD-42D9-A171-7B87521F5379}" type="parTrans" cxnId="{C405F1AA-B973-4CE7-AE2B-A3ADD73418E9}">
      <dgm:prSet/>
      <dgm:spPr/>
      <dgm:t>
        <a:bodyPr/>
        <a:lstStyle/>
        <a:p>
          <a:endParaRPr lang="ru-RU"/>
        </a:p>
      </dgm:t>
    </dgm:pt>
    <dgm:pt modelId="{5B7F596A-0933-499D-9143-F37563C44A6D}" type="sibTrans" cxnId="{C405F1AA-B973-4CE7-AE2B-A3ADD73418E9}">
      <dgm:prSet/>
      <dgm:spPr/>
      <dgm:t>
        <a:bodyPr/>
        <a:lstStyle/>
        <a:p>
          <a:endParaRPr lang="ru-RU"/>
        </a:p>
      </dgm:t>
    </dgm:pt>
    <dgm:pt modelId="{D0247F1B-37AD-48F0-89A7-19F6295117F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возможность перенаправления внимания с одних внешних данные на другие;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0C00B85-556C-4DF5-8FA2-87248469845A}" type="parTrans" cxnId="{9ED048D2-4A75-46FE-BFBD-F85C49999FCB}">
      <dgm:prSet/>
      <dgm:spPr/>
      <dgm:t>
        <a:bodyPr/>
        <a:lstStyle/>
        <a:p>
          <a:endParaRPr lang="ru-RU"/>
        </a:p>
      </dgm:t>
    </dgm:pt>
    <dgm:pt modelId="{BF286C93-538A-4ACE-8DC5-2E63E291B7D3}" type="sibTrans" cxnId="{9ED048D2-4A75-46FE-BFBD-F85C49999FCB}">
      <dgm:prSet/>
      <dgm:spPr/>
      <dgm:t>
        <a:bodyPr/>
        <a:lstStyle/>
        <a:p>
          <a:endParaRPr lang="ru-RU"/>
        </a:p>
      </dgm:t>
    </dgm:pt>
    <dgm:pt modelId="{8236B0E1-D168-4691-A262-9B4635BA516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 возможность полного распределения внимания на несколько объектов;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6637851-C818-45DF-B3B6-B4C015028289}" type="parTrans" cxnId="{44256785-13C6-43E3-8D11-4D975DE261A6}">
      <dgm:prSet/>
      <dgm:spPr/>
      <dgm:t>
        <a:bodyPr/>
        <a:lstStyle/>
        <a:p>
          <a:endParaRPr lang="ru-RU"/>
        </a:p>
      </dgm:t>
    </dgm:pt>
    <dgm:pt modelId="{9642A3CE-51F6-4B51-B81A-FDFC352CDC84}" type="sibTrans" cxnId="{44256785-13C6-43E3-8D11-4D975DE261A6}">
      <dgm:prSet/>
      <dgm:spPr/>
      <dgm:t>
        <a:bodyPr/>
        <a:lstStyle/>
        <a:p>
          <a:endParaRPr lang="ru-RU"/>
        </a:p>
      </dgm:t>
    </dgm:pt>
    <dgm:pt modelId="{F66FD365-9A0E-474A-8392-A7B32F0B5EC3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 одновременное удержание внимания на определенном количестве объектов;</a:t>
          </a:r>
          <a:endParaRPr lang="ru-RU" dirty="0"/>
        </a:p>
      </dgm:t>
    </dgm:pt>
    <dgm:pt modelId="{25D15B60-2798-4887-96E3-9D37583F7D7A}" type="parTrans" cxnId="{2861B42F-772B-47ED-B3EE-CD9772943F71}">
      <dgm:prSet/>
      <dgm:spPr/>
      <dgm:t>
        <a:bodyPr/>
        <a:lstStyle/>
        <a:p>
          <a:endParaRPr lang="ru-RU"/>
        </a:p>
      </dgm:t>
    </dgm:pt>
    <dgm:pt modelId="{FAC4BF3F-9AA7-474A-BEB4-23A1E4CB9E9E}" type="sibTrans" cxnId="{2861B42F-772B-47ED-B3EE-CD9772943F71}">
      <dgm:prSet/>
      <dgm:spPr/>
      <dgm:t>
        <a:bodyPr/>
        <a:lstStyle/>
        <a:p>
          <a:endParaRPr lang="ru-RU"/>
        </a:p>
      </dgm:t>
    </dgm:pt>
    <dgm:pt modelId="{B6E85C82-E211-4B34-8988-6A7783D2E6B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 удерживание объекта в поле концентрации.</a:t>
          </a:r>
          <a:endParaRPr lang="ru-RU" dirty="0"/>
        </a:p>
      </dgm:t>
    </dgm:pt>
    <dgm:pt modelId="{71AD84C3-2D62-4AA1-A8A6-1BBA0C7FD615}" type="parTrans" cxnId="{C88ED497-E785-4A42-AFBB-61FD378AF754}">
      <dgm:prSet/>
      <dgm:spPr/>
      <dgm:t>
        <a:bodyPr/>
        <a:lstStyle/>
        <a:p>
          <a:endParaRPr lang="ru-RU"/>
        </a:p>
      </dgm:t>
    </dgm:pt>
    <dgm:pt modelId="{6DFDEFBC-5082-4AD2-A6F1-58A992043639}" type="sibTrans" cxnId="{C88ED497-E785-4A42-AFBB-61FD378AF754}">
      <dgm:prSet/>
      <dgm:spPr/>
      <dgm:t>
        <a:bodyPr/>
        <a:lstStyle/>
        <a:p>
          <a:endParaRPr lang="ru-RU"/>
        </a:p>
      </dgm:t>
    </dgm:pt>
    <dgm:pt modelId="{D17A4737-D765-45CF-8366-0DB5B4A4BB4B}" type="pres">
      <dgm:prSet presAssocID="{00E4CF82-EB66-48E5-A42D-2AB4169CCE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9E1B5B-75D6-4628-9046-2A2F2ABF6D68}" type="pres">
      <dgm:prSet presAssocID="{DC72866C-477A-4D14-932C-CCA95CEC852C}" presName="parentLin" presStyleCnt="0"/>
      <dgm:spPr/>
    </dgm:pt>
    <dgm:pt modelId="{0AEBD245-E460-496C-AEEB-A8B967ACBF0B}" type="pres">
      <dgm:prSet presAssocID="{DC72866C-477A-4D14-932C-CCA95CEC852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9C8D757-B5CE-4E13-9756-E58744C669BA}" type="pres">
      <dgm:prSet presAssocID="{DC72866C-477A-4D14-932C-CCA95CEC852C}" presName="parentText" presStyleLbl="node1" presStyleIdx="0" presStyleCnt="5" custScaleY="139733" custLinFactNeighborX="2262" custLinFactNeighborY="-68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CDDDD-2C4D-4CCD-82DF-95E30D838F65}" type="pres">
      <dgm:prSet presAssocID="{DC72866C-477A-4D14-932C-CCA95CEC852C}" presName="negativeSpace" presStyleCnt="0"/>
      <dgm:spPr/>
    </dgm:pt>
    <dgm:pt modelId="{59B92658-D820-4589-BAB9-A07324B13287}" type="pres">
      <dgm:prSet presAssocID="{DC72866C-477A-4D14-932C-CCA95CEC852C}" presName="childText" presStyleLbl="conFgAcc1" presStyleIdx="0" presStyleCnt="5">
        <dgm:presLayoutVars>
          <dgm:bulletEnabled val="1"/>
        </dgm:presLayoutVars>
      </dgm:prSet>
      <dgm:spPr/>
    </dgm:pt>
    <dgm:pt modelId="{7AE140B1-FE1D-4072-8C62-20AB2305A029}" type="pres">
      <dgm:prSet presAssocID="{5B7F596A-0933-499D-9143-F37563C44A6D}" presName="spaceBetweenRectangles" presStyleCnt="0"/>
      <dgm:spPr/>
    </dgm:pt>
    <dgm:pt modelId="{E95AF376-4517-432F-B0EE-69A025C46829}" type="pres">
      <dgm:prSet presAssocID="{D0247F1B-37AD-48F0-89A7-19F6295117FB}" presName="parentLin" presStyleCnt="0"/>
      <dgm:spPr/>
    </dgm:pt>
    <dgm:pt modelId="{C9C9E988-37A5-4173-A3BF-95F3C4820913}" type="pres">
      <dgm:prSet presAssocID="{D0247F1B-37AD-48F0-89A7-19F6295117F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C78AB1D-500F-45B9-9E96-E798B1D591C4}" type="pres">
      <dgm:prSet presAssocID="{D0247F1B-37AD-48F0-89A7-19F6295117FB}" presName="parentText" presStyleLbl="node1" presStyleIdx="1" presStyleCnt="5" custScaleY="1674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9F18D-899F-403A-9D7D-BBEF28F7486D}" type="pres">
      <dgm:prSet presAssocID="{D0247F1B-37AD-48F0-89A7-19F6295117FB}" presName="negativeSpace" presStyleCnt="0"/>
      <dgm:spPr/>
    </dgm:pt>
    <dgm:pt modelId="{EE676EB2-3535-4415-B3CA-C2F5D0091467}" type="pres">
      <dgm:prSet presAssocID="{D0247F1B-37AD-48F0-89A7-19F6295117FB}" presName="childText" presStyleLbl="conFgAcc1" presStyleIdx="1" presStyleCnt="5">
        <dgm:presLayoutVars>
          <dgm:bulletEnabled val="1"/>
        </dgm:presLayoutVars>
      </dgm:prSet>
      <dgm:spPr/>
    </dgm:pt>
    <dgm:pt modelId="{5589FEF4-CC3F-472D-B899-ABB3FA508174}" type="pres">
      <dgm:prSet presAssocID="{BF286C93-538A-4ACE-8DC5-2E63E291B7D3}" presName="spaceBetweenRectangles" presStyleCnt="0"/>
      <dgm:spPr/>
    </dgm:pt>
    <dgm:pt modelId="{E1D88D93-A29F-401F-A9C0-744CE77A472E}" type="pres">
      <dgm:prSet presAssocID="{8236B0E1-D168-4691-A262-9B4635BA5162}" presName="parentLin" presStyleCnt="0"/>
      <dgm:spPr/>
    </dgm:pt>
    <dgm:pt modelId="{76FB9E53-91AA-4A3E-8C99-A3B5CB7AA944}" type="pres">
      <dgm:prSet presAssocID="{8236B0E1-D168-4691-A262-9B4635BA5162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29114E5-EF59-41CE-AAB0-0B84573F7B20}" type="pres">
      <dgm:prSet presAssocID="{8236B0E1-D168-4691-A262-9B4635BA5162}" presName="parentText" presStyleLbl="node1" presStyleIdx="2" presStyleCnt="5" custScaleY="1483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CF977F-3B58-4CCA-8571-942D811090CE}" type="pres">
      <dgm:prSet presAssocID="{8236B0E1-D168-4691-A262-9B4635BA5162}" presName="negativeSpace" presStyleCnt="0"/>
      <dgm:spPr/>
    </dgm:pt>
    <dgm:pt modelId="{38658C67-4AD5-463F-BEDF-475449E7DBCA}" type="pres">
      <dgm:prSet presAssocID="{8236B0E1-D168-4691-A262-9B4635BA5162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AD7886-5E7B-4159-B8C0-B53C804E67EC}" type="pres">
      <dgm:prSet presAssocID="{9642A3CE-51F6-4B51-B81A-FDFC352CDC84}" presName="spaceBetweenRectangles" presStyleCnt="0"/>
      <dgm:spPr/>
    </dgm:pt>
    <dgm:pt modelId="{9FBBA45A-E728-4716-9469-6FEEDAD05857}" type="pres">
      <dgm:prSet presAssocID="{F66FD365-9A0E-474A-8392-A7B32F0B5EC3}" presName="parentLin" presStyleCnt="0"/>
      <dgm:spPr/>
    </dgm:pt>
    <dgm:pt modelId="{4989A359-059A-4C20-807F-82200F63623E}" type="pres">
      <dgm:prSet presAssocID="{F66FD365-9A0E-474A-8392-A7B32F0B5EC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74D5FDE-4C6D-4E8C-B212-44BB8A72728D}" type="pres">
      <dgm:prSet presAssocID="{F66FD365-9A0E-474A-8392-A7B32F0B5EC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4E169-4471-448D-8FCE-2EBD03D27B2F}" type="pres">
      <dgm:prSet presAssocID="{F66FD365-9A0E-474A-8392-A7B32F0B5EC3}" presName="negativeSpace" presStyleCnt="0"/>
      <dgm:spPr/>
    </dgm:pt>
    <dgm:pt modelId="{F53B250A-7033-4FF2-899A-E396B0ADD295}" type="pres">
      <dgm:prSet presAssocID="{F66FD365-9A0E-474A-8392-A7B32F0B5EC3}" presName="childText" presStyleLbl="conFgAcc1" presStyleIdx="3" presStyleCnt="5">
        <dgm:presLayoutVars>
          <dgm:bulletEnabled val="1"/>
        </dgm:presLayoutVars>
      </dgm:prSet>
      <dgm:spPr/>
    </dgm:pt>
    <dgm:pt modelId="{150921AD-8896-40D7-BB3F-83EB96260AF1}" type="pres">
      <dgm:prSet presAssocID="{FAC4BF3F-9AA7-474A-BEB4-23A1E4CB9E9E}" presName="spaceBetweenRectangles" presStyleCnt="0"/>
      <dgm:spPr/>
    </dgm:pt>
    <dgm:pt modelId="{9558C74C-60F2-4551-9327-4439D1E56064}" type="pres">
      <dgm:prSet presAssocID="{B6E85C82-E211-4B34-8988-6A7783D2E6B7}" presName="parentLin" presStyleCnt="0"/>
      <dgm:spPr/>
    </dgm:pt>
    <dgm:pt modelId="{9A285832-78C8-4294-A5CE-AD81F9ED3894}" type="pres">
      <dgm:prSet presAssocID="{B6E85C82-E211-4B34-8988-6A7783D2E6B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A7ABB436-4788-45C2-BED3-FF8D877A63B0}" type="pres">
      <dgm:prSet presAssocID="{B6E85C82-E211-4B34-8988-6A7783D2E6B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AD975-07C8-4F1C-8327-B636456578E9}" type="pres">
      <dgm:prSet presAssocID="{B6E85C82-E211-4B34-8988-6A7783D2E6B7}" presName="negativeSpace" presStyleCnt="0"/>
      <dgm:spPr/>
    </dgm:pt>
    <dgm:pt modelId="{455C8FA5-3F47-4570-A91A-36B496794BA3}" type="pres">
      <dgm:prSet presAssocID="{B6E85C82-E211-4B34-8988-6A7783D2E6B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2E311A4-D3DA-4246-AA25-A5889A231C4E}" type="presOf" srcId="{B6E85C82-E211-4B34-8988-6A7783D2E6B7}" destId="{A7ABB436-4788-45C2-BED3-FF8D877A63B0}" srcOrd="1" destOrd="0" presId="urn:microsoft.com/office/officeart/2005/8/layout/list1"/>
    <dgm:cxn modelId="{247AB0AE-C85A-404F-8682-196813877EB4}" type="presOf" srcId="{8236B0E1-D168-4691-A262-9B4635BA5162}" destId="{029114E5-EF59-41CE-AAB0-0B84573F7B20}" srcOrd="1" destOrd="0" presId="urn:microsoft.com/office/officeart/2005/8/layout/list1"/>
    <dgm:cxn modelId="{2861B42F-772B-47ED-B3EE-CD9772943F71}" srcId="{00E4CF82-EB66-48E5-A42D-2AB4169CCE05}" destId="{F66FD365-9A0E-474A-8392-A7B32F0B5EC3}" srcOrd="3" destOrd="0" parTransId="{25D15B60-2798-4887-96E3-9D37583F7D7A}" sibTransId="{FAC4BF3F-9AA7-474A-BEB4-23A1E4CB9E9E}"/>
    <dgm:cxn modelId="{54AE93E8-7E3B-4009-A54F-EB1419255D40}" type="presOf" srcId="{DC72866C-477A-4D14-932C-CCA95CEC852C}" destId="{F9C8D757-B5CE-4E13-9756-E58744C669BA}" srcOrd="1" destOrd="0" presId="urn:microsoft.com/office/officeart/2005/8/layout/list1"/>
    <dgm:cxn modelId="{B7C50D2C-B379-41F7-8209-63F32E3F5F17}" type="presOf" srcId="{DC72866C-477A-4D14-932C-CCA95CEC852C}" destId="{0AEBD245-E460-496C-AEEB-A8B967ACBF0B}" srcOrd="0" destOrd="0" presId="urn:microsoft.com/office/officeart/2005/8/layout/list1"/>
    <dgm:cxn modelId="{44256785-13C6-43E3-8D11-4D975DE261A6}" srcId="{00E4CF82-EB66-48E5-A42D-2AB4169CCE05}" destId="{8236B0E1-D168-4691-A262-9B4635BA5162}" srcOrd="2" destOrd="0" parTransId="{56637851-C818-45DF-B3B6-B4C015028289}" sibTransId="{9642A3CE-51F6-4B51-B81A-FDFC352CDC84}"/>
    <dgm:cxn modelId="{F762D168-20B9-4E47-B310-F1EF80F4CEB4}" type="presOf" srcId="{B6E85C82-E211-4B34-8988-6A7783D2E6B7}" destId="{9A285832-78C8-4294-A5CE-AD81F9ED3894}" srcOrd="0" destOrd="0" presId="urn:microsoft.com/office/officeart/2005/8/layout/list1"/>
    <dgm:cxn modelId="{EC3D0CB3-E60E-4CC2-BA2A-D92C36672D66}" type="presOf" srcId="{F66FD365-9A0E-474A-8392-A7B32F0B5EC3}" destId="{F74D5FDE-4C6D-4E8C-B212-44BB8A72728D}" srcOrd="1" destOrd="0" presId="urn:microsoft.com/office/officeart/2005/8/layout/list1"/>
    <dgm:cxn modelId="{558AEE77-21D2-402F-8F5B-403426547A29}" type="presOf" srcId="{D0247F1B-37AD-48F0-89A7-19F6295117FB}" destId="{8C78AB1D-500F-45B9-9E96-E798B1D591C4}" srcOrd="1" destOrd="0" presId="urn:microsoft.com/office/officeart/2005/8/layout/list1"/>
    <dgm:cxn modelId="{C405F1AA-B973-4CE7-AE2B-A3ADD73418E9}" srcId="{00E4CF82-EB66-48E5-A42D-2AB4169CCE05}" destId="{DC72866C-477A-4D14-932C-CCA95CEC852C}" srcOrd="0" destOrd="0" parTransId="{370E78B2-CFDD-42D9-A171-7B87521F5379}" sibTransId="{5B7F596A-0933-499D-9143-F37563C44A6D}"/>
    <dgm:cxn modelId="{0AA5E30F-8725-4214-893B-D1E323287FDF}" type="presOf" srcId="{00E4CF82-EB66-48E5-A42D-2AB4169CCE05}" destId="{D17A4737-D765-45CF-8366-0DB5B4A4BB4B}" srcOrd="0" destOrd="0" presId="urn:microsoft.com/office/officeart/2005/8/layout/list1"/>
    <dgm:cxn modelId="{C88ED497-E785-4A42-AFBB-61FD378AF754}" srcId="{00E4CF82-EB66-48E5-A42D-2AB4169CCE05}" destId="{B6E85C82-E211-4B34-8988-6A7783D2E6B7}" srcOrd="4" destOrd="0" parTransId="{71AD84C3-2D62-4AA1-A8A6-1BBA0C7FD615}" sibTransId="{6DFDEFBC-5082-4AD2-A6F1-58A992043639}"/>
    <dgm:cxn modelId="{176B651C-8880-45C0-A5E7-C8EFC633CD32}" type="presOf" srcId="{F66FD365-9A0E-474A-8392-A7B32F0B5EC3}" destId="{4989A359-059A-4C20-807F-82200F63623E}" srcOrd="0" destOrd="0" presId="urn:microsoft.com/office/officeart/2005/8/layout/list1"/>
    <dgm:cxn modelId="{62CF187F-2C52-4F65-BA72-E229F1F7A3A9}" type="presOf" srcId="{D0247F1B-37AD-48F0-89A7-19F6295117FB}" destId="{C9C9E988-37A5-4173-A3BF-95F3C4820913}" srcOrd="0" destOrd="0" presId="urn:microsoft.com/office/officeart/2005/8/layout/list1"/>
    <dgm:cxn modelId="{9ED048D2-4A75-46FE-BFBD-F85C49999FCB}" srcId="{00E4CF82-EB66-48E5-A42D-2AB4169CCE05}" destId="{D0247F1B-37AD-48F0-89A7-19F6295117FB}" srcOrd="1" destOrd="0" parTransId="{40C00B85-556C-4DF5-8FA2-87248469845A}" sibTransId="{BF286C93-538A-4ACE-8DC5-2E63E291B7D3}"/>
    <dgm:cxn modelId="{23431531-8DF5-4202-B89B-4FA99A03C4CB}" type="presOf" srcId="{8236B0E1-D168-4691-A262-9B4635BA5162}" destId="{76FB9E53-91AA-4A3E-8C99-A3B5CB7AA944}" srcOrd="0" destOrd="0" presId="urn:microsoft.com/office/officeart/2005/8/layout/list1"/>
    <dgm:cxn modelId="{F8860C2E-5038-452C-8F4C-55D7142A1181}" type="presParOf" srcId="{D17A4737-D765-45CF-8366-0DB5B4A4BB4B}" destId="{6E9E1B5B-75D6-4628-9046-2A2F2ABF6D68}" srcOrd="0" destOrd="0" presId="urn:microsoft.com/office/officeart/2005/8/layout/list1"/>
    <dgm:cxn modelId="{C9B6B17A-8C06-4A80-9199-AF7F649DD4F8}" type="presParOf" srcId="{6E9E1B5B-75D6-4628-9046-2A2F2ABF6D68}" destId="{0AEBD245-E460-496C-AEEB-A8B967ACBF0B}" srcOrd="0" destOrd="0" presId="urn:microsoft.com/office/officeart/2005/8/layout/list1"/>
    <dgm:cxn modelId="{D7B0A50E-7371-4FCD-A94C-4DEEB4E2326A}" type="presParOf" srcId="{6E9E1B5B-75D6-4628-9046-2A2F2ABF6D68}" destId="{F9C8D757-B5CE-4E13-9756-E58744C669BA}" srcOrd="1" destOrd="0" presId="urn:microsoft.com/office/officeart/2005/8/layout/list1"/>
    <dgm:cxn modelId="{C0D3CA30-23AC-43CB-97D2-5C87ACA69DA4}" type="presParOf" srcId="{D17A4737-D765-45CF-8366-0DB5B4A4BB4B}" destId="{046CDDDD-2C4D-4CCD-82DF-95E30D838F65}" srcOrd="1" destOrd="0" presId="urn:microsoft.com/office/officeart/2005/8/layout/list1"/>
    <dgm:cxn modelId="{8DDCF8C9-4443-4725-AE26-A56717F5673F}" type="presParOf" srcId="{D17A4737-D765-45CF-8366-0DB5B4A4BB4B}" destId="{59B92658-D820-4589-BAB9-A07324B13287}" srcOrd="2" destOrd="0" presId="urn:microsoft.com/office/officeart/2005/8/layout/list1"/>
    <dgm:cxn modelId="{E2E04210-329B-4873-8DEC-BDECEC275D62}" type="presParOf" srcId="{D17A4737-D765-45CF-8366-0DB5B4A4BB4B}" destId="{7AE140B1-FE1D-4072-8C62-20AB2305A029}" srcOrd="3" destOrd="0" presId="urn:microsoft.com/office/officeart/2005/8/layout/list1"/>
    <dgm:cxn modelId="{F27C0CE3-2F4F-4CAC-8C6A-28B6B9E68DC3}" type="presParOf" srcId="{D17A4737-D765-45CF-8366-0DB5B4A4BB4B}" destId="{E95AF376-4517-432F-B0EE-69A025C46829}" srcOrd="4" destOrd="0" presId="urn:microsoft.com/office/officeart/2005/8/layout/list1"/>
    <dgm:cxn modelId="{BE60AEEA-E543-4007-AB9E-A91BF13BA843}" type="presParOf" srcId="{E95AF376-4517-432F-B0EE-69A025C46829}" destId="{C9C9E988-37A5-4173-A3BF-95F3C4820913}" srcOrd="0" destOrd="0" presId="urn:microsoft.com/office/officeart/2005/8/layout/list1"/>
    <dgm:cxn modelId="{349BA234-65FC-49BA-9C15-4B0727068BE1}" type="presParOf" srcId="{E95AF376-4517-432F-B0EE-69A025C46829}" destId="{8C78AB1D-500F-45B9-9E96-E798B1D591C4}" srcOrd="1" destOrd="0" presId="urn:microsoft.com/office/officeart/2005/8/layout/list1"/>
    <dgm:cxn modelId="{746CA893-7ED9-4B4E-B418-180AA08742EA}" type="presParOf" srcId="{D17A4737-D765-45CF-8366-0DB5B4A4BB4B}" destId="{EDF9F18D-899F-403A-9D7D-BBEF28F7486D}" srcOrd="5" destOrd="0" presId="urn:microsoft.com/office/officeart/2005/8/layout/list1"/>
    <dgm:cxn modelId="{7F60E96B-9921-4F6F-AD75-51636530C439}" type="presParOf" srcId="{D17A4737-D765-45CF-8366-0DB5B4A4BB4B}" destId="{EE676EB2-3535-4415-B3CA-C2F5D0091467}" srcOrd="6" destOrd="0" presId="urn:microsoft.com/office/officeart/2005/8/layout/list1"/>
    <dgm:cxn modelId="{1C2AF840-F91A-45F8-A262-67D7E4FD7D9F}" type="presParOf" srcId="{D17A4737-D765-45CF-8366-0DB5B4A4BB4B}" destId="{5589FEF4-CC3F-472D-B899-ABB3FA508174}" srcOrd="7" destOrd="0" presId="urn:microsoft.com/office/officeart/2005/8/layout/list1"/>
    <dgm:cxn modelId="{DB5195F5-FA1B-45B7-99E6-291F94993FE6}" type="presParOf" srcId="{D17A4737-D765-45CF-8366-0DB5B4A4BB4B}" destId="{E1D88D93-A29F-401F-A9C0-744CE77A472E}" srcOrd="8" destOrd="0" presId="urn:microsoft.com/office/officeart/2005/8/layout/list1"/>
    <dgm:cxn modelId="{FC72BE4C-E4B2-4DA4-9E16-35ED97176B07}" type="presParOf" srcId="{E1D88D93-A29F-401F-A9C0-744CE77A472E}" destId="{76FB9E53-91AA-4A3E-8C99-A3B5CB7AA944}" srcOrd="0" destOrd="0" presId="urn:microsoft.com/office/officeart/2005/8/layout/list1"/>
    <dgm:cxn modelId="{F331DAC1-1596-4F13-98D6-F8E04C67BB24}" type="presParOf" srcId="{E1D88D93-A29F-401F-A9C0-744CE77A472E}" destId="{029114E5-EF59-41CE-AAB0-0B84573F7B20}" srcOrd="1" destOrd="0" presId="urn:microsoft.com/office/officeart/2005/8/layout/list1"/>
    <dgm:cxn modelId="{0CEAF57F-18BD-4CB4-AA11-5E76BF4E05E8}" type="presParOf" srcId="{D17A4737-D765-45CF-8366-0DB5B4A4BB4B}" destId="{A6CF977F-3B58-4CCA-8571-942D811090CE}" srcOrd="9" destOrd="0" presId="urn:microsoft.com/office/officeart/2005/8/layout/list1"/>
    <dgm:cxn modelId="{90E77426-DAB5-4681-9E85-7E9F57E3E639}" type="presParOf" srcId="{D17A4737-D765-45CF-8366-0DB5B4A4BB4B}" destId="{38658C67-4AD5-463F-BEDF-475449E7DBCA}" srcOrd="10" destOrd="0" presId="urn:microsoft.com/office/officeart/2005/8/layout/list1"/>
    <dgm:cxn modelId="{E3A5F6B3-102A-4EE6-A6C2-131295B158E7}" type="presParOf" srcId="{D17A4737-D765-45CF-8366-0DB5B4A4BB4B}" destId="{83AD7886-5E7B-4159-B8C0-B53C804E67EC}" srcOrd="11" destOrd="0" presId="urn:microsoft.com/office/officeart/2005/8/layout/list1"/>
    <dgm:cxn modelId="{20A47EF8-B96F-4D70-AD42-83C242F39147}" type="presParOf" srcId="{D17A4737-D765-45CF-8366-0DB5B4A4BB4B}" destId="{9FBBA45A-E728-4716-9469-6FEEDAD05857}" srcOrd="12" destOrd="0" presId="urn:microsoft.com/office/officeart/2005/8/layout/list1"/>
    <dgm:cxn modelId="{62F2EE50-D114-414E-838B-3E017C091A50}" type="presParOf" srcId="{9FBBA45A-E728-4716-9469-6FEEDAD05857}" destId="{4989A359-059A-4C20-807F-82200F63623E}" srcOrd="0" destOrd="0" presId="urn:microsoft.com/office/officeart/2005/8/layout/list1"/>
    <dgm:cxn modelId="{EF0789AB-7CAB-427B-909A-E3232C7A3CE7}" type="presParOf" srcId="{9FBBA45A-E728-4716-9469-6FEEDAD05857}" destId="{F74D5FDE-4C6D-4E8C-B212-44BB8A72728D}" srcOrd="1" destOrd="0" presId="urn:microsoft.com/office/officeart/2005/8/layout/list1"/>
    <dgm:cxn modelId="{7797DB02-42BD-4EDB-87D0-8EEA52526860}" type="presParOf" srcId="{D17A4737-D765-45CF-8366-0DB5B4A4BB4B}" destId="{96F4E169-4471-448D-8FCE-2EBD03D27B2F}" srcOrd="13" destOrd="0" presId="urn:microsoft.com/office/officeart/2005/8/layout/list1"/>
    <dgm:cxn modelId="{13918D01-46D8-43D6-9C92-56AF7E2B64F2}" type="presParOf" srcId="{D17A4737-D765-45CF-8366-0DB5B4A4BB4B}" destId="{F53B250A-7033-4FF2-899A-E396B0ADD295}" srcOrd="14" destOrd="0" presId="urn:microsoft.com/office/officeart/2005/8/layout/list1"/>
    <dgm:cxn modelId="{F68FFFE3-7A1D-4644-8AAE-A8B378CE3060}" type="presParOf" srcId="{D17A4737-D765-45CF-8366-0DB5B4A4BB4B}" destId="{150921AD-8896-40D7-BB3F-83EB96260AF1}" srcOrd="15" destOrd="0" presId="urn:microsoft.com/office/officeart/2005/8/layout/list1"/>
    <dgm:cxn modelId="{409C67DA-FE6F-4DB2-83DC-C36A65F2F29C}" type="presParOf" srcId="{D17A4737-D765-45CF-8366-0DB5B4A4BB4B}" destId="{9558C74C-60F2-4551-9327-4439D1E56064}" srcOrd="16" destOrd="0" presId="urn:microsoft.com/office/officeart/2005/8/layout/list1"/>
    <dgm:cxn modelId="{09DB8B92-1F23-4BB7-8D10-7D3FCFE81D13}" type="presParOf" srcId="{9558C74C-60F2-4551-9327-4439D1E56064}" destId="{9A285832-78C8-4294-A5CE-AD81F9ED3894}" srcOrd="0" destOrd="0" presId="urn:microsoft.com/office/officeart/2005/8/layout/list1"/>
    <dgm:cxn modelId="{61178846-CD3F-44A9-94EA-96041C0F8F89}" type="presParOf" srcId="{9558C74C-60F2-4551-9327-4439D1E56064}" destId="{A7ABB436-4788-45C2-BED3-FF8D877A63B0}" srcOrd="1" destOrd="0" presId="urn:microsoft.com/office/officeart/2005/8/layout/list1"/>
    <dgm:cxn modelId="{970782FB-2598-4A20-B19D-1D13C951761E}" type="presParOf" srcId="{D17A4737-D765-45CF-8366-0DB5B4A4BB4B}" destId="{20DAD975-07C8-4F1C-8327-B636456578E9}" srcOrd="17" destOrd="0" presId="urn:microsoft.com/office/officeart/2005/8/layout/list1"/>
    <dgm:cxn modelId="{B95D2331-EF53-45BD-938C-F0CB558132DB}" type="presParOf" srcId="{D17A4737-D765-45CF-8366-0DB5B4A4BB4B}" destId="{455C8FA5-3F47-4570-A91A-36B496794BA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68722E-A3A8-4703-9C51-ED0E59B51CF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B1E3D8F-33A9-4F92-AC4B-10CDB6FF60FE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Функция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распределения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обуславливает удержание в поле сосредоточенности сразу несколько разных объектов.</a:t>
          </a:r>
          <a:endParaRPr lang="ru-RU" sz="1400" dirty="0">
            <a:solidFill>
              <a:schemeClr val="tx1"/>
            </a:solidFill>
          </a:endParaRPr>
        </a:p>
      </dgm:t>
    </dgm:pt>
    <dgm:pt modelId="{A8E5488B-5DCC-4BCA-8CC4-C573F2DF8066}" type="parTrans" cxnId="{AB523EB2-4E51-47A3-846B-ADD42F56A1BC}">
      <dgm:prSet/>
      <dgm:spPr/>
      <dgm:t>
        <a:bodyPr/>
        <a:lstStyle/>
        <a:p>
          <a:endParaRPr lang="ru-RU"/>
        </a:p>
      </dgm:t>
    </dgm:pt>
    <dgm:pt modelId="{EA0BD3BF-CE6D-4D56-9E9B-95567FBE6E89}" type="sibTrans" cxnId="{AB523EB2-4E51-47A3-846B-ADD42F56A1BC}">
      <dgm:prSet/>
      <dgm:spPr/>
      <dgm:t>
        <a:bodyPr/>
        <a:lstStyle/>
        <a:p>
          <a:endParaRPr lang="ru-RU"/>
        </a:p>
      </dgm:t>
    </dgm:pt>
    <dgm:pt modelId="{BDDD71FD-2664-4DC6-B503-64ED1513DFE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Устойчивость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подразумевает то время, которое человек способен сосредотачиваться на одном объекте в полной мере.</a:t>
          </a:r>
          <a:endParaRPr lang="ru-RU" sz="1400" dirty="0">
            <a:solidFill>
              <a:schemeClr val="tx1"/>
            </a:solidFill>
          </a:endParaRPr>
        </a:p>
      </dgm:t>
    </dgm:pt>
    <dgm:pt modelId="{F8436EDF-34D1-44D6-8EDF-E58244677F8E}" type="parTrans" cxnId="{C3649B5B-03AD-4B97-9ADE-476A6D08AE94}">
      <dgm:prSet/>
      <dgm:spPr/>
      <dgm:t>
        <a:bodyPr/>
        <a:lstStyle/>
        <a:p>
          <a:endParaRPr lang="ru-RU"/>
        </a:p>
      </dgm:t>
    </dgm:pt>
    <dgm:pt modelId="{F747B5CB-A574-41AF-8068-3BF68DEB0805}" type="sibTrans" cxnId="{C3649B5B-03AD-4B97-9ADE-476A6D08AE94}">
      <dgm:prSet/>
      <dgm:spPr/>
      <dgm:t>
        <a:bodyPr/>
        <a:lstStyle/>
        <a:p>
          <a:endParaRPr lang="ru-RU"/>
        </a:p>
      </dgm:t>
    </dgm:pt>
    <dgm:pt modelId="{FF548F14-EBA3-45D6-B003-5308E01F4A3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Концентрация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это возможность человеческого мозга удерживать концентрацию на объекте определенный промежуток времени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dirty="0"/>
        </a:p>
      </dgm:t>
    </dgm:pt>
    <dgm:pt modelId="{BDD4FAEF-CFD9-4097-97E7-8177E6859EA4}" type="parTrans" cxnId="{DB15661A-5D7F-4972-B459-28E013400850}">
      <dgm:prSet/>
      <dgm:spPr/>
      <dgm:t>
        <a:bodyPr/>
        <a:lstStyle/>
        <a:p>
          <a:endParaRPr lang="ru-RU"/>
        </a:p>
      </dgm:t>
    </dgm:pt>
    <dgm:pt modelId="{A131F597-3BA6-4282-8D3F-0374A77AF042}" type="sibTrans" cxnId="{DB15661A-5D7F-4972-B459-28E013400850}">
      <dgm:prSet/>
      <dgm:spPr/>
      <dgm:t>
        <a:bodyPr/>
        <a:lstStyle/>
        <a:p>
          <a:endParaRPr lang="ru-RU"/>
        </a:p>
      </dgm:t>
    </dgm:pt>
    <dgm:pt modelId="{668808CD-B9B3-43EB-A544-39F89679DE0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Объемом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называется возможность концентрировать единовременно на нескольких внешних объектах.</a:t>
          </a:r>
          <a:endParaRPr lang="ru-RU" sz="1400" dirty="0">
            <a:solidFill>
              <a:schemeClr val="tx1"/>
            </a:solidFill>
          </a:endParaRPr>
        </a:p>
      </dgm:t>
    </dgm:pt>
    <dgm:pt modelId="{F2617BD9-9102-4F53-887A-E69A80B544E2}" type="parTrans" cxnId="{C6EE49F6-C659-4661-9C50-1AD3BB98534D}">
      <dgm:prSet/>
      <dgm:spPr/>
      <dgm:t>
        <a:bodyPr/>
        <a:lstStyle/>
        <a:p>
          <a:endParaRPr lang="ru-RU"/>
        </a:p>
      </dgm:t>
    </dgm:pt>
    <dgm:pt modelId="{5530BDD6-2D32-46E7-A32C-9B0207E1C7C0}" type="sibTrans" cxnId="{C6EE49F6-C659-4661-9C50-1AD3BB98534D}">
      <dgm:prSet/>
      <dgm:spPr/>
      <dgm:t>
        <a:bodyPr/>
        <a:lstStyle/>
        <a:p>
          <a:endParaRPr lang="ru-RU"/>
        </a:p>
      </dgm:t>
    </dgm:pt>
    <dgm:pt modelId="{5D6BFC09-937B-4F89-8194-D4FC7936ADC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Переключаемость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психологии называется способность свойств внимания выбирать куда направить концентрацию, прежде всего.</a:t>
          </a:r>
          <a:endParaRPr lang="ru-RU" sz="1400" dirty="0">
            <a:solidFill>
              <a:schemeClr val="tx1"/>
            </a:solidFill>
          </a:endParaRPr>
        </a:p>
      </dgm:t>
    </dgm:pt>
    <dgm:pt modelId="{AC058857-A60B-4427-B9F0-CAA1E5B0A1A0}" type="parTrans" cxnId="{8EF9A0E7-CE97-4CF4-BE2B-83248E988E6D}">
      <dgm:prSet/>
      <dgm:spPr/>
      <dgm:t>
        <a:bodyPr/>
        <a:lstStyle/>
        <a:p>
          <a:endParaRPr lang="ru-RU"/>
        </a:p>
      </dgm:t>
    </dgm:pt>
    <dgm:pt modelId="{D90B243D-E4A2-406D-BB81-FF62824B947B}" type="sibTrans" cxnId="{8EF9A0E7-CE97-4CF4-BE2B-83248E988E6D}">
      <dgm:prSet/>
      <dgm:spPr/>
      <dgm:t>
        <a:bodyPr/>
        <a:lstStyle/>
        <a:p>
          <a:endParaRPr lang="ru-RU"/>
        </a:p>
      </dgm:t>
    </dgm:pt>
    <dgm:pt modelId="{2B25F62A-C01A-4F25-B9F0-7E2B4F0FE463}" type="pres">
      <dgm:prSet presAssocID="{CC68722E-A3A8-4703-9C51-ED0E59B51C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C1E2FE-7532-4951-B5F3-EC38100BDFE5}" type="pres">
      <dgm:prSet presAssocID="{9B1E3D8F-33A9-4F92-AC4B-10CDB6FF60FE}" presName="node" presStyleLbl="node1" presStyleIdx="0" presStyleCnt="5" custScaleX="120352" custScaleY="110549" custRadScaleRad="75922" custRadScaleInc="-1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A5BC3-3D9B-45C3-A6C6-6E1C54AC1D60}" type="pres">
      <dgm:prSet presAssocID="{EA0BD3BF-CE6D-4D56-9E9B-95567FBE6E8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F09BD91-60C5-4DA5-B6F3-18D508A868CE}" type="pres">
      <dgm:prSet presAssocID="{EA0BD3BF-CE6D-4D56-9E9B-95567FBE6E8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9DF0A70-681C-489B-89DA-2065938A784F}" type="pres">
      <dgm:prSet presAssocID="{BDDD71FD-2664-4DC6-B503-64ED1513DFE0}" presName="node" presStyleLbl="node1" presStyleIdx="1" presStyleCnt="5" custScaleX="125890" custScaleY="109835" custRadScaleRad="124731" custRadScaleInc="26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57B02-000A-461A-BDF0-29299D060DBE}" type="pres">
      <dgm:prSet presAssocID="{F747B5CB-A574-41AF-8068-3BF68DEB0805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104E51C-79F1-47D2-8151-F477C786607D}" type="pres">
      <dgm:prSet presAssocID="{F747B5CB-A574-41AF-8068-3BF68DEB0805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359F421-EE20-48FB-A8BF-D81E7D6E22A1}" type="pres">
      <dgm:prSet presAssocID="{FF548F14-EBA3-45D6-B003-5308E01F4A30}" presName="node" presStyleLbl="node1" presStyleIdx="2" presStyleCnt="5" custScaleX="119491" custScaleY="114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C92813-1A01-4507-9DF1-8507D86516C5}" type="pres">
      <dgm:prSet presAssocID="{A131F597-3BA6-4282-8D3F-0374A77AF04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DA105BC7-05A2-4BFB-B409-9AA3F2501228}" type="pres">
      <dgm:prSet presAssocID="{A131F597-3BA6-4282-8D3F-0374A77AF04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704255B-6B18-41D1-9365-24A51C05E8FF}" type="pres">
      <dgm:prSet presAssocID="{668808CD-B9B3-43EB-A544-39F89679DE04}" presName="node" presStyleLbl="node1" presStyleIdx="3" presStyleCnt="5" custScaleX="120160" custScaleY="1133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153AF-0938-43BC-BA69-14D9A5C1A6C8}" type="pres">
      <dgm:prSet presAssocID="{5530BDD6-2D32-46E7-A32C-9B0207E1C7C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F04B0279-F6F2-4010-812E-22C58EA2E786}" type="pres">
      <dgm:prSet presAssocID="{5530BDD6-2D32-46E7-A32C-9B0207E1C7C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FF067B05-D54D-4BC9-9F28-C976997E5F5A}" type="pres">
      <dgm:prSet presAssocID="{5D6BFC09-937B-4F89-8194-D4FC7936ADCB}" presName="node" presStyleLbl="node1" presStyleIdx="4" presStyleCnt="5" custScaleX="132241" custScaleY="110984" custRadScaleRad="115017" custRadScaleInc="-33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3746D-C33F-43FA-9D3C-D8CA3D2C1C97}" type="pres">
      <dgm:prSet presAssocID="{D90B243D-E4A2-406D-BB81-FF62824B947B}" presName="sibTrans" presStyleLbl="sibTrans2D1" presStyleIdx="4" presStyleCnt="5"/>
      <dgm:spPr/>
      <dgm:t>
        <a:bodyPr/>
        <a:lstStyle/>
        <a:p>
          <a:endParaRPr lang="ru-RU"/>
        </a:p>
      </dgm:t>
    </dgm:pt>
    <dgm:pt modelId="{55EA2DBD-CC39-4095-AB81-E78DAD67DA34}" type="pres">
      <dgm:prSet presAssocID="{D90B243D-E4A2-406D-BB81-FF62824B947B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C3649B5B-03AD-4B97-9ADE-476A6D08AE94}" srcId="{CC68722E-A3A8-4703-9C51-ED0E59B51CFE}" destId="{BDDD71FD-2664-4DC6-B503-64ED1513DFE0}" srcOrd="1" destOrd="0" parTransId="{F8436EDF-34D1-44D6-8EDF-E58244677F8E}" sibTransId="{F747B5CB-A574-41AF-8068-3BF68DEB0805}"/>
    <dgm:cxn modelId="{7DF6525C-3E99-4B77-B55F-6A1C50A63C9B}" type="presOf" srcId="{668808CD-B9B3-43EB-A544-39F89679DE04}" destId="{E704255B-6B18-41D1-9365-24A51C05E8FF}" srcOrd="0" destOrd="0" presId="urn:microsoft.com/office/officeart/2005/8/layout/cycle2"/>
    <dgm:cxn modelId="{1D317078-CD32-43FE-961E-B1CF0C17B213}" type="presOf" srcId="{CC68722E-A3A8-4703-9C51-ED0E59B51CFE}" destId="{2B25F62A-C01A-4F25-B9F0-7E2B4F0FE463}" srcOrd="0" destOrd="0" presId="urn:microsoft.com/office/officeart/2005/8/layout/cycle2"/>
    <dgm:cxn modelId="{F46ACD61-A9BF-4186-A7B9-DA5F4A424D11}" type="presOf" srcId="{A131F597-3BA6-4282-8D3F-0374A77AF042}" destId="{41C92813-1A01-4507-9DF1-8507D86516C5}" srcOrd="0" destOrd="0" presId="urn:microsoft.com/office/officeart/2005/8/layout/cycle2"/>
    <dgm:cxn modelId="{AB523EB2-4E51-47A3-846B-ADD42F56A1BC}" srcId="{CC68722E-A3A8-4703-9C51-ED0E59B51CFE}" destId="{9B1E3D8F-33A9-4F92-AC4B-10CDB6FF60FE}" srcOrd="0" destOrd="0" parTransId="{A8E5488B-5DCC-4BCA-8CC4-C573F2DF8066}" sibTransId="{EA0BD3BF-CE6D-4D56-9E9B-95567FBE6E89}"/>
    <dgm:cxn modelId="{DB15661A-5D7F-4972-B459-28E013400850}" srcId="{CC68722E-A3A8-4703-9C51-ED0E59B51CFE}" destId="{FF548F14-EBA3-45D6-B003-5308E01F4A30}" srcOrd="2" destOrd="0" parTransId="{BDD4FAEF-CFD9-4097-97E7-8177E6859EA4}" sibTransId="{A131F597-3BA6-4282-8D3F-0374A77AF042}"/>
    <dgm:cxn modelId="{6534AAE5-57ED-4B07-A8E6-73D2489AFF8A}" type="presOf" srcId="{F747B5CB-A574-41AF-8068-3BF68DEB0805}" destId="{50257B02-000A-461A-BDF0-29299D060DBE}" srcOrd="0" destOrd="0" presId="urn:microsoft.com/office/officeart/2005/8/layout/cycle2"/>
    <dgm:cxn modelId="{427AFB48-021A-42E3-A2DA-B61E096FD05F}" type="presOf" srcId="{F747B5CB-A574-41AF-8068-3BF68DEB0805}" destId="{C104E51C-79F1-47D2-8151-F477C786607D}" srcOrd="1" destOrd="0" presId="urn:microsoft.com/office/officeart/2005/8/layout/cycle2"/>
    <dgm:cxn modelId="{2062D404-1380-4200-9D1A-C748D3D39F5A}" type="presOf" srcId="{D90B243D-E4A2-406D-BB81-FF62824B947B}" destId="{29B3746D-C33F-43FA-9D3C-D8CA3D2C1C97}" srcOrd="0" destOrd="0" presId="urn:microsoft.com/office/officeart/2005/8/layout/cycle2"/>
    <dgm:cxn modelId="{CE582D8A-26E6-472C-8003-10ACDAA33706}" type="presOf" srcId="{BDDD71FD-2664-4DC6-B503-64ED1513DFE0}" destId="{29DF0A70-681C-489B-89DA-2065938A784F}" srcOrd="0" destOrd="0" presId="urn:microsoft.com/office/officeart/2005/8/layout/cycle2"/>
    <dgm:cxn modelId="{A95D2755-53C4-4134-A438-811ABE881F5D}" type="presOf" srcId="{5D6BFC09-937B-4F89-8194-D4FC7936ADCB}" destId="{FF067B05-D54D-4BC9-9F28-C976997E5F5A}" srcOrd="0" destOrd="0" presId="urn:microsoft.com/office/officeart/2005/8/layout/cycle2"/>
    <dgm:cxn modelId="{29563597-6107-4C3F-B8B1-805ED04B7000}" type="presOf" srcId="{9B1E3D8F-33A9-4F92-AC4B-10CDB6FF60FE}" destId="{C6C1E2FE-7532-4951-B5F3-EC38100BDFE5}" srcOrd="0" destOrd="0" presId="urn:microsoft.com/office/officeart/2005/8/layout/cycle2"/>
    <dgm:cxn modelId="{8EF9A0E7-CE97-4CF4-BE2B-83248E988E6D}" srcId="{CC68722E-A3A8-4703-9C51-ED0E59B51CFE}" destId="{5D6BFC09-937B-4F89-8194-D4FC7936ADCB}" srcOrd="4" destOrd="0" parTransId="{AC058857-A60B-4427-B9F0-CAA1E5B0A1A0}" sibTransId="{D90B243D-E4A2-406D-BB81-FF62824B947B}"/>
    <dgm:cxn modelId="{36544358-F631-4873-BC7E-71AE7860F29F}" type="presOf" srcId="{EA0BD3BF-CE6D-4D56-9E9B-95567FBE6E89}" destId="{6CBA5BC3-3D9B-45C3-A6C6-6E1C54AC1D60}" srcOrd="0" destOrd="0" presId="urn:microsoft.com/office/officeart/2005/8/layout/cycle2"/>
    <dgm:cxn modelId="{B933DDD0-EE4F-482F-ACDA-7D1B3ABF4EA1}" type="presOf" srcId="{A131F597-3BA6-4282-8D3F-0374A77AF042}" destId="{DA105BC7-05A2-4BFB-B409-9AA3F2501228}" srcOrd="1" destOrd="0" presId="urn:microsoft.com/office/officeart/2005/8/layout/cycle2"/>
    <dgm:cxn modelId="{C6EE49F6-C659-4661-9C50-1AD3BB98534D}" srcId="{CC68722E-A3A8-4703-9C51-ED0E59B51CFE}" destId="{668808CD-B9B3-43EB-A544-39F89679DE04}" srcOrd="3" destOrd="0" parTransId="{F2617BD9-9102-4F53-887A-E69A80B544E2}" sibTransId="{5530BDD6-2D32-46E7-A32C-9B0207E1C7C0}"/>
    <dgm:cxn modelId="{14566A08-AD57-4179-8F45-7D1EDAB980C6}" type="presOf" srcId="{5530BDD6-2D32-46E7-A32C-9B0207E1C7C0}" destId="{F04B0279-F6F2-4010-812E-22C58EA2E786}" srcOrd="1" destOrd="0" presId="urn:microsoft.com/office/officeart/2005/8/layout/cycle2"/>
    <dgm:cxn modelId="{FBBCF74E-8D03-42F5-B7A3-E6B7B52EFE62}" type="presOf" srcId="{FF548F14-EBA3-45D6-B003-5308E01F4A30}" destId="{0359F421-EE20-48FB-A8BF-D81E7D6E22A1}" srcOrd="0" destOrd="0" presId="urn:microsoft.com/office/officeart/2005/8/layout/cycle2"/>
    <dgm:cxn modelId="{A14E31E7-CB5B-419B-A524-73C74CDA8B8F}" type="presOf" srcId="{D90B243D-E4A2-406D-BB81-FF62824B947B}" destId="{55EA2DBD-CC39-4095-AB81-E78DAD67DA34}" srcOrd="1" destOrd="0" presId="urn:microsoft.com/office/officeart/2005/8/layout/cycle2"/>
    <dgm:cxn modelId="{424285BA-F1D6-4EE8-871A-4F39786F9D53}" type="presOf" srcId="{5530BDD6-2D32-46E7-A32C-9B0207E1C7C0}" destId="{B1D153AF-0938-43BC-BA69-14D9A5C1A6C8}" srcOrd="0" destOrd="0" presId="urn:microsoft.com/office/officeart/2005/8/layout/cycle2"/>
    <dgm:cxn modelId="{1A58182E-280E-48A7-A2DA-B60E4239CB39}" type="presOf" srcId="{EA0BD3BF-CE6D-4D56-9E9B-95567FBE6E89}" destId="{9F09BD91-60C5-4DA5-B6F3-18D508A868CE}" srcOrd="1" destOrd="0" presId="urn:microsoft.com/office/officeart/2005/8/layout/cycle2"/>
    <dgm:cxn modelId="{5F0FA367-77D9-4F32-AF2E-53E67082E27D}" type="presParOf" srcId="{2B25F62A-C01A-4F25-B9F0-7E2B4F0FE463}" destId="{C6C1E2FE-7532-4951-B5F3-EC38100BDFE5}" srcOrd="0" destOrd="0" presId="urn:microsoft.com/office/officeart/2005/8/layout/cycle2"/>
    <dgm:cxn modelId="{1BEE857C-394E-41C8-8FB7-C3A9024E25A7}" type="presParOf" srcId="{2B25F62A-C01A-4F25-B9F0-7E2B4F0FE463}" destId="{6CBA5BC3-3D9B-45C3-A6C6-6E1C54AC1D60}" srcOrd="1" destOrd="0" presId="urn:microsoft.com/office/officeart/2005/8/layout/cycle2"/>
    <dgm:cxn modelId="{B6264FF3-EE4C-45F6-A020-1E67FAEEDCD6}" type="presParOf" srcId="{6CBA5BC3-3D9B-45C3-A6C6-6E1C54AC1D60}" destId="{9F09BD91-60C5-4DA5-B6F3-18D508A868CE}" srcOrd="0" destOrd="0" presId="urn:microsoft.com/office/officeart/2005/8/layout/cycle2"/>
    <dgm:cxn modelId="{463D6AD1-A1E2-449E-A42A-7F9998182A2A}" type="presParOf" srcId="{2B25F62A-C01A-4F25-B9F0-7E2B4F0FE463}" destId="{29DF0A70-681C-489B-89DA-2065938A784F}" srcOrd="2" destOrd="0" presId="urn:microsoft.com/office/officeart/2005/8/layout/cycle2"/>
    <dgm:cxn modelId="{ECB0112A-7734-46E7-A2B2-9C8227D5A783}" type="presParOf" srcId="{2B25F62A-C01A-4F25-B9F0-7E2B4F0FE463}" destId="{50257B02-000A-461A-BDF0-29299D060DBE}" srcOrd="3" destOrd="0" presId="urn:microsoft.com/office/officeart/2005/8/layout/cycle2"/>
    <dgm:cxn modelId="{C8CA1AEC-C338-440D-B03A-5337ED6680D9}" type="presParOf" srcId="{50257B02-000A-461A-BDF0-29299D060DBE}" destId="{C104E51C-79F1-47D2-8151-F477C786607D}" srcOrd="0" destOrd="0" presId="urn:microsoft.com/office/officeart/2005/8/layout/cycle2"/>
    <dgm:cxn modelId="{E082D439-BE96-499C-9A19-28DC8C440AE4}" type="presParOf" srcId="{2B25F62A-C01A-4F25-B9F0-7E2B4F0FE463}" destId="{0359F421-EE20-48FB-A8BF-D81E7D6E22A1}" srcOrd="4" destOrd="0" presId="urn:microsoft.com/office/officeart/2005/8/layout/cycle2"/>
    <dgm:cxn modelId="{ACEE09FF-2ED7-4A3A-BA84-0E4281E04DD2}" type="presParOf" srcId="{2B25F62A-C01A-4F25-B9F0-7E2B4F0FE463}" destId="{41C92813-1A01-4507-9DF1-8507D86516C5}" srcOrd="5" destOrd="0" presId="urn:microsoft.com/office/officeart/2005/8/layout/cycle2"/>
    <dgm:cxn modelId="{2DBFE678-8EAB-4BB8-8FEC-6AFF2445F150}" type="presParOf" srcId="{41C92813-1A01-4507-9DF1-8507D86516C5}" destId="{DA105BC7-05A2-4BFB-B409-9AA3F2501228}" srcOrd="0" destOrd="0" presId="urn:microsoft.com/office/officeart/2005/8/layout/cycle2"/>
    <dgm:cxn modelId="{39EC2552-576A-42DF-9BCE-22CE826A9387}" type="presParOf" srcId="{2B25F62A-C01A-4F25-B9F0-7E2B4F0FE463}" destId="{E704255B-6B18-41D1-9365-24A51C05E8FF}" srcOrd="6" destOrd="0" presId="urn:microsoft.com/office/officeart/2005/8/layout/cycle2"/>
    <dgm:cxn modelId="{D8A9A45D-4426-40F2-9F03-94A3B769A28A}" type="presParOf" srcId="{2B25F62A-C01A-4F25-B9F0-7E2B4F0FE463}" destId="{B1D153AF-0938-43BC-BA69-14D9A5C1A6C8}" srcOrd="7" destOrd="0" presId="urn:microsoft.com/office/officeart/2005/8/layout/cycle2"/>
    <dgm:cxn modelId="{1E6E4F2D-203D-41AB-A137-45E5D0034F13}" type="presParOf" srcId="{B1D153AF-0938-43BC-BA69-14D9A5C1A6C8}" destId="{F04B0279-F6F2-4010-812E-22C58EA2E786}" srcOrd="0" destOrd="0" presId="urn:microsoft.com/office/officeart/2005/8/layout/cycle2"/>
    <dgm:cxn modelId="{749DCC23-2679-4A3E-AD9B-C89F2C4EA367}" type="presParOf" srcId="{2B25F62A-C01A-4F25-B9F0-7E2B4F0FE463}" destId="{FF067B05-D54D-4BC9-9F28-C976997E5F5A}" srcOrd="8" destOrd="0" presId="urn:microsoft.com/office/officeart/2005/8/layout/cycle2"/>
    <dgm:cxn modelId="{2C0E46F5-F34A-4E47-877C-E761938F3318}" type="presParOf" srcId="{2B25F62A-C01A-4F25-B9F0-7E2B4F0FE463}" destId="{29B3746D-C33F-43FA-9D3C-D8CA3D2C1C97}" srcOrd="9" destOrd="0" presId="urn:microsoft.com/office/officeart/2005/8/layout/cycle2"/>
    <dgm:cxn modelId="{13969E54-B3EB-428D-A44D-5E769CC7FC1A}" type="presParOf" srcId="{29B3746D-C33F-43FA-9D3C-D8CA3D2C1C97}" destId="{55EA2DBD-CC39-4095-AB81-E78DAD67DA3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361225-4300-4AC3-BFDC-A67E7F0BCF0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DA6FDC-A511-405D-B764-38C6E2543689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ВНИМАНИЕ</a:t>
          </a:r>
          <a:endParaRPr lang="ru-RU" dirty="0">
            <a:solidFill>
              <a:schemeClr val="tx1"/>
            </a:solidFill>
          </a:endParaRPr>
        </a:p>
      </dgm:t>
    </dgm:pt>
    <dgm:pt modelId="{85C1EAA9-AA37-459E-88F0-40AEFA5B52B9}" type="parTrans" cxnId="{A1FFE935-553E-4260-B65E-DDC0B7A235E9}">
      <dgm:prSet/>
      <dgm:spPr/>
      <dgm:t>
        <a:bodyPr/>
        <a:lstStyle/>
        <a:p>
          <a:endParaRPr lang="ru-RU"/>
        </a:p>
      </dgm:t>
    </dgm:pt>
    <dgm:pt modelId="{94881D74-6404-4C61-B246-90B2BE29ACA7}" type="sibTrans" cxnId="{A1FFE935-553E-4260-B65E-DDC0B7A235E9}">
      <dgm:prSet/>
      <dgm:spPr/>
      <dgm:t>
        <a:bodyPr/>
        <a:lstStyle/>
        <a:p>
          <a:endParaRPr lang="ru-RU"/>
        </a:p>
      </dgm:t>
    </dgm:pt>
    <dgm:pt modelId="{2AABCC0F-4177-4EC4-820B-722E0B98F02C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ПРОИЗВОЛЬНОЕ</a:t>
          </a:r>
          <a:endParaRPr lang="ru-RU" dirty="0">
            <a:solidFill>
              <a:schemeClr val="tx1"/>
            </a:solidFill>
          </a:endParaRPr>
        </a:p>
      </dgm:t>
    </dgm:pt>
    <dgm:pt modelId="{81AD6FA3-F020-4D8D-A84E-48C00E1C32BB}" type="parTrans" cxnId="{EC71C2A8-5338-4561-8755-4408216E837C}">
      <dgm:prSet/>
      <dgm:spPr/>
      <dgm:t>
        <a:bodyPr/>
        <a:lstStyle/>
        <a:p>
          <a:endParaRPr lang="ru-RU"/>
        </a:p>
      </dgm:t>
    </dgm:pt>
    <dgm:pt modelId="{73F8CF3F-23B3-4B21-82E1-C60648505A25}" type="sibTrans" cxnId="{EC71C2A8-5338-4561-8755-4408216E837C}">
      <dgm:prSet/>
      <dgm:spPr/>
      <dgm:t>
        <a:bodyPr/>
        <a:lstStyle/>
        <a:p>
          <a:endParaRPr lang="ru-RU"/>
        </a:p>
      </dgm:t>
    </dgm:pt>
    <dgm:pt modelId="{2AE888C1-88DE-4796-A5DD-2C46C282A6C0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НЕПРОИЗВОЛЬНОЕ</a:t>
          </a:r>
          <a:endParaRPr lang="ru-RU" dirty="0">
            <a:solidFill>
              <a:schemeClr val="tx1"/>
            </a:solidFill>
          </a:endParaRPr>
        </a:p>
      </dgm:t>
    </dgm:pt>
    <dgm:pt modelId="{3FEE8612-F28A-45B7-BC40-29A649398A58}" type="parTrans" cxnId="{FBA77EEC-4A0D-430C-97A8-29D69D23D4FD}">
      <dgm:prSet/>
      <dgm:spPr/>
      <dgm:t>
        <a:bodyPr/>
        <a:lstStyle/>
        <a:p>
          <a:endParaRPr lang="ru-RU"/>
        </a:p>
      </dgm:t>
    </dgm:pt>
    <dgm:pt modelId="{CA997019-DE86-439C-808B-955529DADF7C}" type="sibTrans" cxnId="{FBA77EEC-4A0D-430C-97A8-29D69D23D4FD}">
      <dgm:prSet/>
      <dgm:spPr/>
      <dgm:t>
        <a:bodyPr/>
        <a:lstStyle/>
        <a:p>
          <a:endParaRPr lang="ru-RU"/>
        </a:p>
      </dgm:t>
    </dgm:pt>
    <dgm:pt modelId="{E5E3E4ED-130C-4F48-83C6-E5360AE4C015}" type="pres">
      <dgm:prSet presAssocID="{C2361225-4300-4AC3-BFDC-A67E7F0BCF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59F31E-9172-4EBC-B748-25540A22E526}" type="pres">
      <dgm:prSet presAssocID="{39DA6FDC-A511-405D-B764-38C6E2543689}" presName="centerShape" presStyleLbl="node0" presStyleIdx="0" presStyleCnt="1"/>
      <dgm:spPr/>
      <dgm:t>
        <a:bodyPr/>
        <a:lstStyle/>
        <a:p>
          <a:endParaRPr lang="ru-RU"/>
        </a:p>
      </dgm:t>
    </dgm:pt>
    <dgm:pt modelId="{E9291CD0-B077-44BA-AC49-7A7F4D44138A}" type="pres">
      <dgm:prSet presAssocID="{81AD6FA3-F020-4D8D-A84E-48C00E1C32BB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5050141A-CDA3-43ED-96E5-15E635F7626E}" type="pres">
      <dgm:prSet presAssocID="{2AABCC0F-4177-4EC4-820B-722E0B98F02C}" presName="node" presStyleLbl="node1" presStyleIdx="0" presStyleCnt="2" custScaleX="154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65BF8-88AA-4841-A8AA-05D1591D6370}" type="pres">
      <dgm:prSet presAssocID="{3FEE8612-F28A-45B7-BC40-29A649398A58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1C7FE7A0-9546-4910-A9A4-C6C4D3E47DA4}" type="pres">
      <dgm:prSet presAssocID="{2AE888C1-88DE-4796-A5DD-2C46C282A6C0}" presName="node" presStyleLbl="node1" presStyleIdx="1" presStyleCnt="2" custScaleX="169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14E820-A7D7-4C33-85C2-3C8AF824DEA8}" type="presOf" srcId="{C2361225-4300-4AC3-BFDC-A67E7F0BCF07}" destId="{E5E3E4ED-130C-4F48-83C6-E5360AE4C015}" srcOrd="0" destOrd="0" presId="urn:microsoft.com/office/officeart/2005/8/layout/radial4"/>
    <dgm:cxn modelId="{EB8CC658-C7B7-40CB-B005-0283725E54C2}" type="presOf" srcId="{39DA6FDC-A511-405D-B764-38C6E2543689}" destId="{4C59F31E-9172-4EBC-B748-25540A22E526}" srcOrd="0" destOrd="0" presId="urn:microsoft.com/office/officeart/2005/8/layout/radial4"/>
    <dgm:cxn modelId="{E7AEE20E-508D-44EE-8D5F-39F6735C8C39}" type="presOf" srcId="{3FEE8612-F28A-45B7-BC40-29A649398A58}" destId="{5B065BF8-88AA-4841-A8AA-05D1591D6370}" srcOrd="0" destOrd="0" presId="urn:microsoft.com/office/officeart/2005/8/layout/radial4"/>
    <dgm:cxn modelId="{A1FFE935-553E-4260-B65E-DDC0B7A235E9}" srcId="{C2361225-4300-4AC3-BFDC-A67E7F0BCF07}" destId="{39DA6FDC-A511-405D-B764-38C6E2543689}" srcOrd="0" destOrd="0" parTransId="{85C1EAA9-AA37-459E-88F0-40AEFA5B52B9}" sibTransId="{94881D74-6404-4C61-B246-90B2BE29ACA7}"/>
    <dgm:cxn modelId="{CCFCC3E6-11E8-414E-9798-19D5620AEDDB}" type="presOf" srcId="{2AE888C1-88DE-4796-A5DD-2C46C282A6C0}" destId="{1C7FE7A0-9546-4910-A9A4-C6C4D3E47DA4}" srcOrd="0" destOrd="0" presId="urn:microsoft.com/office/officeart/2005/8/layout/radial4"/>
    <dgm:cxn modelId="{FBA77EEC-4A0D-430C-97A8-29D69D23D4FD}" srcId="{39DA6FDC-A511-405D-B764-38C6E2543689}" destId="{2AE888C1-88DE-4796-A5DD-2C46C282A6C0}" srcOrd="1" destOrd="0" parTransId="{3FEE8612-F28A-45B7-BC40-29A649398A58}" sibTransId="{CA997019-DE86-439C-808B-955529DADF7C}"/>
    <dgm:cxn modelId="{A8771A24-91B9-4430-8942-86EAAE24BFFC}" type="presOf" srcId="{81AD6FA3-F020-4D8D-A84E-48C00E1C32BB}" destId="{E9291CD0-B077-44BA-AC49-7A7F4D44138A}" srcOrd="0" destOrd="0" presId="urn:microsoft.com/office/officeart/2005/8/layout/radial4"/>
    <dgm:cxn modelId="{EC71C2A8-5338-4561-8755-4408216E837C}" srcId="{39DA6FDC-A511-405D-B764-38C6E2543689}" destId="{2AABCC0F-4177-4EC4-820B-722E0B98F02C}" srcOrd="0" destOrd="0" parTransId="{81AD6FA3-F020-4D8D-A84E-48C00E1C32BB}" sibTransId="{73F8CF3F-23B3-4B21-82E1-C60648505A25}"/>
    <dgm:cxn modelId="{3CE6AB05-AAF6-4919-A650-261952BEB6A9}" type="presOf" srcId="{2AABCC0F-4177-4EC4-820B-722E0B98F02C}" destId="{5050141A-CDA3-43ED-96E5-15E635F7626E}" srcOrd="0" destOrd="0" presId="urn:microsoft.com/office/officeart/2005/8/layout/radial4"/>
    <dgm:cxn modelId="{6C2A7564-4AE7-4161-8FC9-7953F854FF96}" type="presParOf" srcId="{E5E3E4ED-130C-4F48-83C6-E5360AE4C015}" destId="{4C59F31E-9172-4EBC-B748-25540A22E526}" srcOrd="0" destOrd="0" presId="urn:microsoft.com/office/officeart/2005/8/layout/radial4"/>
    <dgm:cxn modelId="{7A35AE31-6CDB-403A-A65E-83BCE3A323D9}" type="presParOf" srcId="{E5E3E4ED-130C-4F48-83C6-E5360AE4C015}" destId="{E9291CD0-B077-44BA-AC49-7A7F4D44138A}" srcOrd="1" destOrd="0" presId="urn:microsoft.com/office/officeart/2005/8/layout/radial4"/>
    <dgm:cxn modelId="{36879ED6-66CD-47DA-86FD-353545040F6F}" type="presParOf" srcId="{E5E3E4ED-130C-4F48-83C6-E5360AE4C015}" destId="{5050141A-CDA3-43ED-96E5-15E635F7626E}" srcOrd="2" destOrd="0" presId="urn:microsoft.com/office/officeart/2005/8/layout/radial4"/>
    <dgm:cxn modelId="{C6E583F1-77D6-4754-8FE2-B167F8042B33}" type="presParOf" srcId="{E5E3E4ED-130C-4F48-83C6-E5360AE4C015}" destId="{5B065BF8-88AA-4841-A8AA-05D1591D6370}" srcOrd="3" destOrd="0" presId="urn:microsoft.com/office/officeart/2005/8/layout/radial4"/>
    <dgm:cxn modelId="{A4DF905D-235C-40D6-8466-376222269B0C}" type="presParOf" srcId="{E5E3E4ED-130C-4F48-83C6-E5360AE4C015}" destId="{1C7FE7A0-9546-4910-A9A4-C6C4D3E47DA4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147500-BBA9-4A72-8CD4-CDD5A79E2B5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A6A0B5C-F859-4F76-9393-F6C6FFFC5A0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Для получения эффективных результатов по развитию внимания у учащихся младших классов необходимо:</a:t>
          </a:r>
        </a:p>
        <a:p>
          <a:pPr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814F6F8-4186-49E6-B4F3-1079C611FD0F}" type="parTrans" cxnId="{E3E7D877-4D71-44FA-8C06-724D6C023BFD}">
      <dgm:prSet/>
      <dgm:spPr/>
      <dgm:t>
        <a:bodyPr/>
        <a:lstStyle/>
        <a:p>
          <a:endParaRPr lang="ru-RU"/>
        </a:p>
      </dgm:t>
    </dgm:pt>
    <dgm:pt modelId="{6A312F41-B1BD-42B2-8ED4-1D3E98B43BE8}" type="sibTrans" cxnId="{E3E7D877-4D71-44FA-8C06-724D6C023BFD}">
      <dgm:prSet/>
      <dgm:spPr/>
      <dgm:t>
        <a:bodyPr/>
        <a:lstStyle/>
        <a:p>
          <a:endParaRPr lang="ru-RU"/>
        </a:p>
      </dgm:t>
    </dgm:pt>
    <dgm:pt modelId="{6C1A5780-DDCA-47D1-9BBA-A7A95826A7DD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Чтобы учителя включали в каждый урок время на развитие концентрации</a:t>
          </a:r>
          <a:endParaRPr lang="ru-RU" dirty="0"/>
        </a:p>
      </dgm:t>
    </dgm:pt>
    <dgm:pt modelId="{A91CE36E-4322-4A5D-9896-39CE92F411D1}" type="parTrans" cxnId="{AB2B2D7C-2154-437D-8C92-1219317A280D}">
      <dgm:prSet/>
      <dgm:spPr/>
      <dgm:t>
        <a:bodyPr/>
        <a:lstStyle/>
        <a:p>
          <a:endParaRPr lang="ru-RU"/>
        </a:p>
      </dgm:t>
    </dgm:pt>
    <dgm:pt modelId="{2AF0ADD8-9B81-4E12-BADF-944CA3E5DD52}" type="sibTrans" cxnId="{AB2B2D7C-2154-437D-8C92-1219317A280D}">
      <dgm:prSet/>
      <dgm:spPr/>
      <dgm:t>
        <a:bodyPr/>
        <a:lstStyle/>
        <a:p>
          <a:endParaRPr lang="ru-RU"/>
        </a:p>
      </dgm:t>
    </dgm:pt>
    <dgm:pt modelId="{71F7C942-B8F3-44B8-86DE-F8EE0F7BA56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При этом важно, чтобы урок начинался именно с упражнений по активации внимания </a:t>
          </a:r>
        </a:p>
        <a:p>
          <a:pPr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951FB4F-28D7-4A0C-B12A-B435ECB98689}" type="parTrans" cxnId="{5A3C3375-D91B-4EC7-909A-487FB0DA6410}">
      <dgm:prSet/>
      <dgm:spPr/>
      <dgm:t>
        <a:bodyPr/>
        <a:lstStyle/>
        <a:p>
          <a:endParaRPr lang="ru-RU"/>
        </a:p>
      </dgm:t>
    </dgm:pt>
    <dgm:pt modelId="{C789B6F6-9C3D-474E-B3F8-5B4A20A56CD3}" type="sibTrans" cxnId="{5A3C3375-D91B-4EC7-909A-487FB0DA6410}">
      <dgm:prSet/>
      <dgm:spPr/>
      <dgm:t>
        <a:bodyPr/>
        <a:lstStyle/>
        <a:p>
          <a:endParaRPr lang="ru-RU"/>
        </a:p>
      </dgm:t>
    </dgm:pt>
    <dgm:pt modelId="{479DFB9B-B353-409C-9FAF-0CC7C8AD77BA}" type="pres">
      <dgm:prSet presAssocID="{F0147500-BBA9-4A72-8CD4-CDD5A79E2B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759741-7CE6-40F9-AF9B-1E9068ACF2E7}" type="pres">
      <dgm:prSet presAssocID="{8A6A0B5C-F859-4F76-9393-F6C6FFFC5A02}" presName="hierRoot1" presStyleCnt="0"/>
      <dgm:spPr/>
    </dgm:pt>
    <dgm:pt modelId="{E7F02F59-7A0F-4FEC-BC00-1718079A7F51}" type="pres">
      <dgm:prSet presAssocID="{8A6A0B5C-F859-4F76-9393-F6C6FFFC5A02}" presName="composite" presStyleCnt="0"/>
      <dgm:spPr/>
    </dgm:pt>
    <dgm:pt modelId="{F0C512C3-DCF8-4FB3-A75E-F23902139925}" type="pres">
      <dgm:prSet presAssocID="{8A6A0B5C-F859-4F76-9393-F6C6FFFC5A02}" presName="background" presStyleLbl="node0" presStyleIdx="0" presStyleCnt="1"/>
      <dgm:spPr/>
    </dgm:pt>
    <dgm:pt modelId="{8C575B7F-AE7A-4BF0-A90A-6E8B1065E384}" type="pres">
      <dgm:prSet presAssocID="{8A6A0B5C-F859-4F76-9393-F6C6FFFC5A02}" presName="text" presStyleLbl="fgAcc0" presStyleIdx="0" presStyleCnt="1" custScaleX="119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833FBA-B584-46E9-BFE5-11DB87B3F77A}" type="pres">
      <dgm:prSet presAssocID="{8A6A0B5C-F859-4F76-9393-F6C6FFFC5A02}" presName="hierChild2" presStyleCnt="0"/>
      <dgm:spPr/>
    </dgm:pt>
    <dgm:pt modelId="{BBD0D4F6-4E9F-42A7-8BAA-C832DDD27015}" type="pres">
      <dgm:prSet presAssocID="{A91CE36E-4322-4A5D-9896-39CE92F411D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CBA9BA5-1B6B-4358-AD49-EDB34E102849}" type="pres">
      <dgm:prSet presAssocID="{6C1A5780-DDCA-47D1-9BBA-A7A95826A7DD}" presName="hierRoot2" presStyleCnt="0"/>
      <dgm:spPr/>
    </dgm:pt>
    <dgm:pt modelId="{15E28F7E-7154-4F4F-BF80-85C11A0B50E0}" type="pres">
      <dgm:prSet presAssocID="{6C1A5780-DDCA-47D1-9BBA-A7A95826A7DD}" presName="composite2" presStyleCnt="0"/>
      <dgm:spPr/>
    </dgm:pt>
    <dgm:pt modelId="{C4A68866-53AE-4040-AE11-F2228037CD85}" type="pres">
      <dgm:prSet presAssocID="{6C1A5780-DDCA-47D1-9BBA-A7A95826A7DD}" presName="background2" presStyleLbl="node2" presStyleIdx="0" presStyleCnt="2"/>
      <dgm:spPr/>
    </dgm:pt>
    <dgm:pt modelId="{A484D5DF-6FEE-43A7-9C16-F9747E8EED7A}" type="pres">
      <dgm:prSet presAssocID="{6C1A5780-DDCA-47D1-9BBA-A7A95826A7D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FA7DB9-9803-4BFF-9030-BDE5786BFA47}" type="pres">
      <dgm:prSet presAssocID="{6C1A5780-DDCA-47D1-9BBA-A7A95826A7DD}" presName="hierChild3" presStyleCnt="0"/>
      <dgm:spPr/>
    </dgm:pt>
    <dgm:pt modelId="{B6DFC94C-A218-4794-8996-6342A1839605}" type="pres">
      <dgm:prSet presAssocID="{F951FB4F-28D7-4A0C-B12A-B435ECB9868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3B02744-A41A-4873-BB80-3B5A6BCCF29E}" type="pres">
      <dgm:prSet presAssocID="{71F7C942-B8F3-44B8-86DE-F8EE0F7BA561}" presName="hierRoot2" presStyleCnt="0"/>
      <dgm:spPr/>
    </dgm:pt>
    <dgm:pt modelId="{3F8F1217-DC8D-43B0-AD05-0342AE4E6CA5}" type="pres">
      <dgm:prSet presAssocID="{71F7C942-B8F3-44B8-86DE-F8EE0F7BA561}" presName="composite2" presStyleCnt="0"/>
      <dgm:spPr/>
    </dgm:pt>
    <dgm:pt modelId="{7280DF11-9736-4C4C-A665-8F425234A6C1}" type="pres">
      <dgm:prSet presAssocID="{71F7C942-B8F3-44B8-86DE-F8EE0F7BA561}" presName="background2" presStyleLbl="node2" presStyleIdx="1" presStyleCnt="2"/>
      <dgm:spPr/>
    </dgm:pt>
    <dgm:pt modelId="{086D680A-0F97-4C83-A152-0D6186D06962}" type="pres">
      <dgm:prSet presAssocID="{71F7C942-B8F3-44B8-86DE-F8EE0F7BA56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80CE62-EB66-4E0E-B059-BDA9E8189B44}" type="pres">
      <dgm:prSet presAssocID="{71F7C942-B8F3-44B8-86DE-F8EE0F7BA561}" presName="hierChild3" presStyleCnt="0"/>
      <dgm:spPr/>
    </dgm:pt>
  </dgm:ptLst>
  <dgm:cxnLst>
    <dgm:cxn modelId="{F13AFA40-635D-4E5C-8750-708F1C1D3F93}" type="presOf" srcId="{F0147500-BBA9-4A72-8CD4-CDD5A79E2B55}" destId="{479DFB9B-B353-409C-9FAF-0CC7C8AD77BA}" srcOrd="0" destOrd="0" presId="urn:microsoft.com/office/officeart/2005/8/layout/hierarchy1"/>
    <dgm:cxn modelId="{75754AD9-5ECA-4D9D-9ABC-9F0584C3E2C4}" type="presOf" srcId="{F951FB4F-28D7-4A0C-B12A-B435ECB98689}" destId="{B6DFC94C-A218-4794-8996-6342A1839605}" srcOrd="0" destOrd="0" presId="urn:microsoft.com/office/officeart/2005/8/layout/hierarchy1"/>
    <dgm:cxn modelId="{1936A8F8-AED7-4622-986E-BFA4A819B434}" type="presOf" srcId="{6C1A5780-DDCA-47D1-9BBA-A7A95826A7DD}" destId="{A484D5DF-6FEE-43A7-9C16-F9747E8EED7A}" srcOrd="0" destOrd="0" presId="urn:microsoft.com/office/officeart/2005/8/layout/hierarchy1"/>
    <dgm:cxn modelId="{8F01F849-8FD3-40D1-8E12-5F6764A2E000}" type="presOf" srcId="{8A6A0B5C-F859-4F76-9393-F6C6FFFC5A02}" destId="{8C575B7F-AE7A-4BF0-A90A-6E8B1065E384}" srcOrd="0" destOrd="0" presId="urn:microsoft.com/office/officeart/2005/8/layout/hierarchy1"/>
    <dgm:cxn modelId="{E44C94FB-BCAF-424E-BCB0-74EFDBDE007B}" type="presOf" srcId="{71F7C942-B8F3-44B8-86DE-F8EE0F7BA561}" destId="{086D680A-0F97-4C83-A152-0D6186D06962}" srcOrd="0" destOrd="0" presId="urn:microsoft.com/office/officeart/2005/8/layout/hierarchy1"/>
    <dgm:cxn modelId="{E3E7D877-4D71-44FA-8C06-724D6C023BFD}" srcId="{F0147500-BBA9-4A72-8CD4-CDD5A79E2B55}" destId="{8A6A0B5C-F859-4F76-9393-F6C6FFFC5A02}" srcOrd="0" destOrd="0" parTransId="{B814F6F8-4186-49E6-B4F3-1079C611FD0F}" sibTransId="{6A312F41-B1BD-42B2-8ED4-1D3E98B43BE8}"/>
    <dgm:cxn modelId="{AB2B2D7C-2154-437D-8C92-1219317A280D}" srcId="{8A6A0B5C-F859-4F76-9393-F6C6FFFC5A02}" destId="{6C1A5780-DDCA-47D1-9BBA-A7A95826A7DD}" srcOrd="0" destOrd="0" parTransId="{A91CE36E-4322-4A5D-9896-39CE92F411D1}" sibTransId="{2AF0ADD8-9B81-4E12-BADF-944CA3E5DD52}"/>
    <dgm:cxn modelId="{5A3C3375-D91B-4EC7-909A-487FB0DA6410}" srcId="{8A6A0B5C-F859-4F76-9393-F6C6FFFC5A02}" destId="{71F7C942-B8F3-44B8-86DE-F8EE0F7BA561}" srcOrd="1" destOrd="0" parTransId="{F951FB4F-28D7-4A0C-B12A-B435ECB98689}" sibTransId="{C789B6F6-9C3D-474E-B3F8-5B4A20A56CD3}"/>
    <dgm:cxn modelId="{66C0A8C5-DCC4-4911-A3B1-481E60C55B3C}" type="presOf" srcId="{A91CE36E-4322-4A5D-9896-39CE92F411D1}" destId="{BBD0D4F6-4E9F-42A7-8BAA-C832DDD27015}" srcOrd="0" destOrd="0" presId="urn:microsoft.com/office/officeart/2005/8/layout/hierarchy1"/>
    <dgm:cxn modelId="{2EF8E667-599A-4510-BA0F-674ADC5EF7EA}" type="presParOf" srcId="{479DFB9B-B353-409C-9FAF-0CC7C8AD77BA}" destId="{E8759741-7CE6-40F9-AF9B-1E9068ACF2E7}" srcOrd="0" destOrd="0" presId="urn:microsoft.com/office/officeart/2005/8/layout/hierarchy1"/>
    <dgm:cxn modelId="{E2E214E8-331F-4785-B9C6-1E5033727178}" type="presParOf" srcId="{E8759741-7CE6-40F9-AF9B-1E9068ACF2E7}" destId="{E7F02F59-7A0F-4FEC-BC00-1718079A7F51}" srcOrd="0" destOrd="0" presId="urn:microsoft.com/office/officeart/2005/8/layout/hierarchy1"/>
    <dgm:cxn modelId="{C29FFD9B-5EAF-4A16-8107-83DA77849142}" type="presParOf" srcId="{E7F02F59-7A0F-4FEC-BC00-1718079A7F51}" destId="{F0C512C3-DCF8-4FB3-A75E-F23902139925}" srcOrd="0" destOrd="0" presId="urn:microsoft.com/office/officeart/2005/8/layout/hierarchy1"/>
    <dgm:cxn modelId="{1B22CC40-FC87-4123-99F7-AE47042EA7E6}" type="presParOf" srcId="{E7F02F59-7A0F-4FEC-BC00-1718079A7F51}" destId="{8C575B7F-AE7A-4BF0-A90A-6E8B1065E384}" srcOrd="1" destOrd="0" presId="urn:microsoft.com/office/officeart/2005/8/layout/hierarchy1"/>
    <dgm:cxn modelId="{09A631A1-32E5-4465-9811-0B24328D044D}" type="presParOf" srcId="{E8759741-7CE6-40F9-AF9B-1E9068ACF2E7}" destId="{59833FBA-B584-46E9-BFE5-11DB87B3F77A}" srcOrd="1" destOrd="0" presId="urn:microsoft.com/office/officeart/2005/8/layout/hierarchy1"/>
    <dgm:cxn modelId="{0E40D618-742D-442D-ADCC-2B5E79C2CB43}" type="presParOf" srcId="{59833FBA-B584-46E9-BFE5-11DB87B3F77A}" destId="{BBD0D4F6-4E9F-42A7-8BAA-C832DDD27015}" srcOrd="0" destOrd="0" presId="urn:microsoft.com/office/officeart/2005/8/layout/hierarchy1"/>
    <dgm:cxn modelId="{6459CD99-EA77-414D-8056-0F98CFDE0B26}" type="presParOf" srcId="{59833FBA-B584-46E9-BFE5-11DB87B3F77A}" destId="{8CBA9BA5-1B6B-4358-AD49-EDB34E102849}" srcOrd="1" destOrd="0" presId="urn:microsoft.com/office/officeart/2005/8/layout/hierarchy1"/>
    <dgm:cxn modelId="{4A5A6859-4BFC-4EEC-8325-C6AAF33B06A0}" type="presParOf" srcId="{8CBA9BA5-1B6B-4358-AD49-EDB34E102849}" destId="{15E28F7E-7154-4F4F-BF80-85C11A0B50E0}" srcOrd="0" destOrd="0" presId="urn:microsoft.com/office/officeart/2005/8/layout/hierarchy1"/>
    <dgm:cxn modelId="{E07DF07C-F868-4AC0-B9F9-C2C1CF35B9A8}" type="presParOf" srcId="{15E28F7E-7154-4F4F-BF80-85C11A0B50E0}" destId="{C4A68866-53AE-4040-AE11-F2228037CD85}" srcOrd="0" destOrd="0" presId="urn:microsoft.com/office/officeart/2005/8/layout/hierarchy1"/>
    <dgm:cxn modelId="{FC389651-C91D-4A23-8399-E7EBC16F9822}" type="presParOf" srcId="{15E28F7E-7154-4F4F-BF80-85C11A0B50E0}" destId="{A484D5DF-6FEE-43A7-9C16-F9747E8EED7A}" srcOrd="1" destOrd="0" presId="urn:microsoft.com/office/officeart/2005/8/layout/hierarchy1"/>
    <dgm:cxn modelId="{75B5DEB1-5D5B-4F0F-BC43-B949BD1CF35C}" type="presParOf" srcId="{8CBA9BA5-1B6B-4358-AD49-EDB34E102849}" destId="{08FA7DB9-9803-4BFF-9030-BDE5786BFA47}" srcOrd="1" destOrd="0" presId="urn:microsoft.com/office/officeart/2005/8/layout/hierarchy1"/>
    <dgm:cxn modelId="{EC16C989-4D46-4755-B1EE-3D1FB0DE771B}" type="presParOf" srcId="{59833FBA-B584-46E9-BFE5-11DB87B3F77A}" destId="{B6DFC94C-A218-4794-8996-6342A1839605}" srcOrd="2" destOrd="0" presId="urn:microsoft.com/office/officeart/2005/8/layout/hierarchy1"/>
    <dgm:cxn modelId="{58B8DB00-1BEA-4BD2-836B-0BFBC4C629E0}" type="presParOf" srcId="{59833FBA-B584-46E9-BFE5-11DB87B3F77A}" destId="{83B02744-A41A-4873-BB80-3B5A6BCCF29E}" srcOrd="3" destOrd="0" presId="urn:microsoft.com/office/officeart/2005/8/layout/hierarchy1"/>
    <dgm:cxn modelId="{683854E5-EF6A-473B-8B4B-9DF2E4638CC9}" type="presParOf" srcId="{83B02744-A41A-4873-BB80-3B5A6BCCF29E}" destId="{3F8F1217-DC8D-43B0-AD05-0342AE4E6CA5}" srcOrd="0" destOrd="0" presId="urn:microsoft.com/office/officeart/2005/8/layout/hierarchy1"/>
    <dgm:cxn modelId="{2A395311-126F-4FE0-A5DF-05EB9D9D6DDD}" type="presParOf" srcId="{3F8F1217-DC8D-43B0-AD05-0342AE4E6CA5}" destId="{7280DF11-9736-4C4C-A665-8F425234A6C1}" srcOrd="0" destOrd="0" presId="urn:microsoft.com/office/officeart/2005/8/layout/hierarchy1"/>
    <dgm:cxn modelId="{0B34A966-7015-4E24-9DB1-07BFF13B21C0}" type="presParOf" srcId="{3F8F1217-DC8D-43B0-AD05-0342AE4E6CA5}" destId="{086D680A-0F97-4C83-A152-0D6186D06962}" srcOrd="1" destOrd="0" presId="urn:microsoft.com/office/officeart/2005/8/layout/hierarchy1"/>
    <dgm:cxn modelId="{82179B76-43BC-43B7-8219-D4837A92161C}" type="presParOf" srcId="{83B02744-A41A-4873-BB80-3B5A6BCCF29E}" destId="{F080CE62-EB66-4E0E-B059-BDA9E8189B4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E61A78-D229-4BAA-B8EE-DBE97CB920FF}">
      <dsp:nvSpPr>
        <dsp:cNvPr id="0" name=""/>
        <dsp:cNvSpPr/>
      </dsp:nvSpPr>
      <dsp:spPr>
        <a:xfrm>
          <a:off x="3760470" y="1559049"/>
          <a:ext cx="2660560" cy="461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875"/>
              </a:lnTo>
              <a:lnTo>
                <a:pt x="2660560" y="230875"/>
              </a:lnTo>
              <a:lnTo>
                <a:pt x="2660560" y="46175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A91D4-8FBC-43F2-8B0E-D4C64700DC2B}">
      <dsp:nvSpPr>
        <dsp:cNvPr id="0" name=""/>
        <dsp:cNvSpPr/>
      </dsp:nvSpPr>
      <dsp:spPr>
        <a:xfrm>
          <a:off x="3714750" y="1559049"/>
          <a:ext cx="91440" cy="4617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175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8EA73-6BA6-4C86-AE72-A03337F58940}">
      <dsp:nvSpPr>
        <dsp:cNvPr id="0" name=""/>
        <dsp:cNvSpPr/>
      </dsp:nvSpPr>
      <dsp:spPr>
        <a:xfrm>
          <a:off x="1099909" y="1559049"/>
          <a:ext cx="2660560" cy="461750"/>
        </a:xfrm>
        <a:custGeom>
          <a:avLst/>
          <a:gdLst/>
          <a:ahLst/>
          <a:cxnLst/>
          <a:rect l="0" t="0" r="0" b="0"/>
          <a:pathLst>
            <a:path>
              <a:moveTo>
                <a:pt x="2660560" y="0"/>
              </a:moveTo>
              <a:lnTo>
                <a:pt x="2660560" y="230875"/>
              </a:lnTo>
              <a:lnTo>
                <a:pt x="0" y="230875"/>
              </a:lnTo>
              <a:lnTo>
                <a:pt x="0" y="46175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40470-4A59-4C9D-BACB-62AFDB21DD96}">
      <dsp:nvSpPr>
        <dsp:cNvPr id="0" name=""/>
        <dsp:cNvSpPr/>
      </dsp:nvSpPr>
      <dsp:spPr>
        <a:xfrm>
          <a:off x="2661065" y="459644"/>
          <a:ext cx="2198809" cy="10994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РЕБЁНОК</a:t>
          </a:r>
          <a:endParaRPr lang="ru-RU" sz="3900" kern="1200" dirty="0"/>
        </a:p>
      </dsp:txBody>
      <dsp:txXfrm>
        <a:off x="2661065" y="459644"/>
        <a:ext cx="2198809" cy="1099404"/>
      </dsp:txXfrm>
    </dsp:sp>
    <dsp:sp modelId="{ADBDF622-3ADC-4230-BF2A-DBE14E871C72}">
      <dsp:nvSpPr>
        <dsp:cNvPr id="0" name=""/>
        <dsp:cNvSpPr/>
      </dsp:nvSpPr>
      <dsp:spPr>
        <a:xfrm>
          <a:off x="504" y="2020799"/>
          <a:ext cx="2198809" cy="10994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ОБЪЕКТЫ</a:t>
          </a:r>
          <a:endParaRPr lang="ru-RU" sz="3900" kern="1200" dirty="0"/>
        </a:p>
      </dsp:txBody>
      <dsp:txXfrm>
        <a:off x="504" y="2020799"/>
        <a:ext cx="2198809" cy="1099404"/>
      </dsp:txXfrm>
    </dsp:sp>
    <dsp:sp modelId="{1708B52D-C18B-45EF-B9B7-AAF588C4D484}">
      <dsp:nvSpPr>
        <dsp:cNvPr id="0" name=""/>
        <dsp:cNvSpPr/>
      </dsp:nvSpPr>
      <dsp:spPr>
        <a:xfrm>
          <a:off x="2661065" y="2020799"/>
          <a:ext cx="2198809" cy="10994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ЗРЕНИЕ</a:t>
          </a:r>
          <a:endParaRPr lang="ru-RU" sz="3900" kern="1200" dirty="0"/>
        </a:p>
      </dsp:txBody>
      <dsp:txXfrm>
        <a:off x="2661065" y="2020799"/>
        <a:ext cx="2198809" cy="1099404"/>
      </dsp:txXfrm>
    </dsp:sp>
    <dsp:sp modelId="{0E50C218-8444-444D-829C-91691FEEEBAF}">
      <dsp:nvSpPr>
        <dsp:cNvPr id="0" name=""/>
        <dsp:cNvSpPr/>
      </dsp:nvSpPr>
      <dsp:spPr>
        <a:xfrm>
          <a:off x="5321625" y="2020799"/>
          <a:ext cx="2198809" cy="10994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СЛУХ</a:t>
          </a:r>
          <a:endParaRPr lang="ru-RU" sz="3900" kern="1200" dirty="0"/>
        </a:p>
      </dsp:txBody>
      <dsp:txXfrm>
        <a:off x="5321625" y="2020799"/>
        <a:ext cx="2198809" cy="10994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B92658-D820-4589-BAB9-A07324B13287}">
      <dsp:nvSpPr>
        <dsp:cNvPr id="0" name=""/>
        <dsp:cNvSpPr/>
      </dsp:nvSpPr>
      <dsp:spPr>
        <a:xfrm>
          <a:off x="0" y="957452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8D757-B5CE-4E13-9756-E58744C669BA}">
      <dsp:nvSpPr>
        <dsp:cNvPr id="0" name=""/>
        <dsp:cNvSpPr/>
      </dsp:nvSpPr>
      <dsp:spPr>
        <a:xfrm>
          <a:off x="311694" y="444243"/>
          <a:ext cx="4267200" cy="7424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длительность концентрации на одном объекте;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11694" y="444243"/>
        <a:ext cx="4267200" cy="742485"/>
      </dsp:txXfrm>
    </dsp:sp>
    <dsp:sp modelId="{EE676EB2-3535-4415-B3CA-C2F5D0091467}">
      <dsp:nvSpPr>
        <dsp:cNvPr id="0" name=""/>
        <dsp:cNvSpPr/>
      </dsp:nvSpPr>
      <dsp:spPr>
        <a:xfrm>
          <a:off x="0" y="2132435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78AB1D-500F-45B9-9E96-E798B1D591C4}">
      <dsp:nvSpPr>
        <dsp:cNvPr id="0" name=""/>
        <dsp:cNvSpPr/>
      </dsp:nvSpPr>
      <dsp:spPr>
        <a:xfrm>
          <a:off x="304800" y="1508252"/>
          <a:ext cx="4267200" cy="8898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возможность перенаправления внимания с одних внешних данные на другие;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04800" y="1508252"/>
        <a:ext cx="4267200" cy="889863"/>
      </dsp:txXfrm>
    </dsp:sp>
    <dsp:sp modelId="{38658C67-4AD5-463F-BEDF-475449E7DBCA}">
      <dsp:nvSpPr>
        <dsp:cNvPr id="0" name=""/>
        <dsp:cNvSpPr/>
      </dsp:nvSpPr>
      <dsp:spPr>
        <a:xfrm>
          <a:off x="0" y="3205626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114E5-EF59-41CE-AAB0-0B84573F7B20}">
      <dsp:nvSpPr>
        <dsp:cNvPr id="0" name=""/>
        <dsp:cNvSpPr/>
      </dsp:nvSpPr>
      <dsp:spPr>
        <a:xfrm>
          <a:off x="304800" y="2683235"/>
          <a:ext cx="4267200" cy="7880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возможность полного распределения внимания на несколько объектов;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04800" y="2683235"/>
        <a:ext cx="4267200" cy="788070"/>
      </dsp:txXfrm>
    </dsp:sp>
    <dsp:sp modelId="{F53B250A-7033-4FF2-899A-E396B0ADD295}">
      <dsp:nvSpPr>
        <dsp:cNvPr id="0" name=""/>
        <dsp:cNvSpPr/>
      </dsp:nvSpPr>
      <dsp:spPr>
        <a:xfrm>
          <a:off x="0" y="4022106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D5FDE-4C6D-4E8C-B212-44BB8A72728D}">
      <dsp:nvSpPr>
        <dsp:cNvPr id="0" name=""/>
        <dsp:cNvSpPr/>
      </dsp:nvSpPr>
      <dsp:spPr>
        <a:xfrm>
          <a:off x="304800" y="3756426"/>
          <a:ext cx="4267200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одновременное удержание внимания на определенном количестве объектов;</a:t>
          </a:r>
          <a:endParaRPr lang="ru-RU" sz="1800" kern="1200" dirty="0"/>
        </a:p>
      </dsp:txBody>
      <dsp:txXfrm>
        <a:off x="304800" y="3756426"/>
        <a:ext cx="4267200" cy="531360"/>
      </dsp:txXfrm>
    </dsp:sp>
    <dsp:sp modelId="{455C8FA5-3F47-4570-A91A-36B496794BA3}">
      <dsp:nvSpPr>
        <dsp:cNvPr id="0" name=""/>
        <dsp:cNvSpPr/>
      </dsp:nvSpPr>
      <dsp:spPr>
        <a:xfrm>
          <a:off x="0" y="4838586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BB436-4788-45C2-BED3-FF8D877A63B0}">
      <dsp:nvSpPr>
        <dsp:cNvPr id="0" name=""/>
        <dsp:cNvSpPr/>
      </dsp:nvSpPr>
      <dsp:spPr>
        <a:xfrm>
          <a:off x="304800" y="4572906"/>
          <a:ext cx="4267200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 удерживание объекта в поле концентрации.</a:t>
          </a:r>
          <a:endParaRPr lang="ru-RU" sz="1800" kern="1200" dirty="0"/>
        </a:p>
      </dsp:txBody>
      <dsp:txXfrm>
        <a:off x="304800" y="4572906"/>
        <a:ext cx="4267200" cy="5313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C1E2FE-7532-4951-B5F3-EC38100BDFE5}">
      <dsp:nvSpPr>
        <dsp:cNvPr id="0" name=""/>
        <dsp:cNvSpPr/>
      </dsp:nvSpPr>
      <dsp:spPr>
        <a:xfrm>
          <a:off x="3186248" y="393384"/>
          <a:ext cx="1936801" cy="17790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Функция </a:t>
          </a: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распределения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обуславливает удержание в поле сосредоточенности сразу несколько разных объектов.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186248" y="393384"/>
        <a:ext cx="1936801" cy="1779043"/>
      </dsp:txXfrm>
    </dsp:sp>
    <dsp:sp modelId="{6CBA5BC3-3D9B-45C3-A6C6-6E1C54AC1D60}">
      <dsp:nvSpPr>
        <dsp:cNvPr id="0" name=""/>
        <dsp:cNvSpPr/>
      </dsp:nvSpPr>
      <dsp:spPr>
        <a:xfrm rot="1491022">
          <a:off x="5171184" y="1588554"/>
          <a:ext cx="459583" cy="543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491022">
        <a:off x="5171184" y="1588554"/>
        <a:ext cx="459583" cy="543132"/>
      </dsp:txXfrm>
    </dsp:sp>
    <dsp:sp modelId="{29DF0A70-681C-489B-89DA-2065938A784F}">
      <dsp:nvSpPr>
        <dsp:cNvPr id="0" name=""/>
        <dsp:cNvSpPr/>
      </dsp:nvSpPr>
      <dsp:spPr>
        <a:xfrm>
          <a:off x="5687959" y="1578389"/>
          <a:ext cx="2025923" cy="1767553"/>
        </a:xfrm>
        <a:prstGeom prst="ellipse">
          <a:avLst/>
        </a:prstGeom>
        <a:solidFill>
          <a:schemeClr val="accent2">
            <a:hueOff val="2620882"/>
            <a:satOff val="-497"/>
            <a:lumOff val="-25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Устойчивость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подразумевает то время, которое человек способен сосредотачиваться на одном объекте в полной мере.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687959" y="1578389"/>
        <a:ext cx="2025923" cy="1767553"/>
      </dsp:txXfrm>
    </dsp:sp>
    <dsp:sp modelId="{50257B02-000A-461A-BDF0-29299D060DBE}">
      <dsp:nvSpPr>
        <dsp:cNvPr id="0" name=""/>
        <dsp:cNvSpPr/>
      </dsp:nvSpPr>
      <dsp:spPr>
        <a:xfrm rot="7379752">
          <a:off x="5892133" y="3197494"/>
          <a:ext cx="310011" cy="543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620882"/>
            <a:satOff val="-497"/>
            <a:lumOff val="-25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7379752">
        <a:off x="5892133" y="3197494"/>
        <a:ext cx="310011" cy="543132"/>
      </dsp:txXfrm>
    </dsp:sp>
    <dsp:sp modelId="{0359F421-EE20-48FB-A8BF-D81E7D6E22A1}">
      <dsp:nvSpPr>
        <dsp:cNvPr id="0" name=""/>
        <dsp:cNvSpPr/>
      </dsp:nvSpPr>
      <dsp:spPr>
        <a:xfrm>
          <a:off x="4412512" y="3581502"/>
          <a:ext cx="1922945" cy="1848580"/>
        </a:xfrm>
        <a:prstGeom prst="ellipse">
          <a:avLst/>
        </a:prstGeom>
        <a:solidFill>
          <a:schemeClr val="accent2">
            <a:hueOff val="5241764"/>
            <a:satOff val="-994"/>
            <a:lumOff val="-50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Концентрация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это возможность человеческого мозга удерживать концентрацию на объекте определенный промежуток времени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kern="1200" dirty="0"/>
        </a:p>
      </dsp:txBody>
      <dsp:txXfrm>
        <a:off x="4412512" y="3581502"/>
        <a:ext cx="1922945" cy="1848580"/>
      </dsp:txXfrm>
    </dsp:sp>
    <dsp:sp modelId="{41C92813-1A01-4507-9DF1-8507D86516C5}">
      <dsp:nvSpPr>
        <dsp:cNvPr id="0" name=""/>
        <dsp:cNvSpPr/>
      </dsp:nvSpPr>
      <dsp:spPr>
        <a:xfrm rot="10800000">
          <a:off x="4046798" y="4234226"/>
          <a:ext cx="258438" cy="543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241764"/>
            <a:satOff val="-994"/>
            <a:lumOff val="-5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4046798" y="4234226"/>
        <a:ext cx="258438" cy="543132"/>
      </dsp:txXfrm>
    </dsp:sp>
    <dsp:sp modelId="{E704255B-6B18-41D1-9365-24A51C05E8FF}">
      <dsp:nvSpPr>
        <dsp:cNvPr id="0" name=""/>
        <dsp:cNvSpPr/>
      </dsp:nvSpPr>
      <dsp:spPr>
        <a:xfrm>
          <a:off x="1991181" y="3593459"/>
          <a:ext cx="1933711" cy="1824666"/>
        </a:xfrm>
        <a:prstGeom prst="ellipse">
          <a:avLst/>
        </a:prstGeom>
        <a:solidFill>
          <a:schemeClr val="accent2">
            <a:hueOff val="7862647"/>
            <a:satOff val="-1491"/>
            <a:lumOff val="-74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Объемом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внимания называется возможность концентрировать единовременно на нескольких внешних объектах.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991181" y="3593459"/>
        <a:ext cx="1933711" cy="1824666"/>
      </dsp:txXfrm>
    </dsp:sp>
    <dsp:sp modelId="{B1D153AF-0938-43BC-BA69-14D9A5C1A6C8}">
      <dsp:nvSpPr>
        <dsp:cNvPr id="0" name=""/>
        <dsp:cNvSpPr/>
      </dsp:nvSpPr>
      <dsp:spPr>
        <a:xfrm rot="14339612">
          <a:off x="2293803" y="3289421"/>
          <a:ext cx="192786" cy="543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7862647"/>
            <a:satOff val="-1491"/>
            <a:lumOff val="-74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4339612">
        <a:off x="2293803" y="3289421"/>
        <a:ext cx="192786" cy="543132"/>
      </dsp:txXfrm>
    </dsp:sp>
    <dsp:sp modelId="{FF067B05-D54D-4BC9-9F28-C976997E5F5A}">
      <dsp:nvSpPr>
        <dsp:cNvPr id="0" name=""/>
        <dsp:cNvSpPr/>
      </dsp:nvSpPr>
      <dsp:spPr>
        <a:xfrm>
          <a:off x="750423" y="1710070"/>
          <a:ext cx="2128128" cy="1786043"/>
        </a:xfrm>
        <a:prstGeom prst="ellipse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Переключаемость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психологии называется способность свойств внимания выбирать куда направить концентрацию, прежде всего.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50423" y="1710070"/>
        <a:ext cx="2128128" cy="1786043"/>
      </dsp:txXfrm>
    </dsp:sp>
    <dsp:sp modelId="{29B3746D-C33F-43FA-9D3C-D8CA3D2C1C97}">
      <dsp:nvSpPr>
        <dsp:cNvPr id="0" name=""/>
        <dsp:cNvSpPr/>
      </dsp:nvSpPr>
      <dsp:spPr>
        <a:xfrm rot="19834247">
          <a:off x="2811786" y="1660447"/>
          <a:ext cx="384507" cy="5431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9834247">
        <a:off x="2811786" y="1660447"/>
        <a:ext cx="384507" cy="54313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59F31E-9172-4EBC-B748-25540A22E526}">
      <dsp:nvSpPr>
        <dsp:cNvPr id="0" name=""/>
        <dsp:cNvSpPr/>
      </dsp:nvSpPr>
      <dsp:spPr>
        <a:xfrm>
          <a:off x="2672748" y="1548138"/>
          <a:ext cx="2030653" cy="203065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ВНИМАНИЕ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672748" y="1548138"/>
        <a:ext cx="2030653" cy="2030653"/>
      </dsp:txXfrm>
    </dsp:sp>
    <dsp:sp modelId="{E9291CD0-B077-44BA-AC49-7A7F4D44138A}">
      <dsp:nvSpPr>
        <dsp:cNvPr id="0" name=""/>
        <dsp:cNvSpPr/>
      </dsp:nvSpPr>
      <dsp:spPr>
        <a:xfrm rot="12900000">
          <a:off x="950577" y="1054302"/>
          <a:ext cx="1990897" cy="57873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0141A-CDA3-43ED-96E5-15E635F7626E}">
      <dsp:nvSpPr>
        <dsp:cNvPr id="0" name=""/>
        <dsp:cNvSpPr/>
      </dsp:nvSpPr>
      <dsp:spPr>
        <a:xfrm>
          <a:off x="-355804" y="1056"/>
          <a:ext cx="2972814" cy="154329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ПРОИЗВОЛЬНОЕ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-355804" y="1056"/>
        <a:ext cx="2972814" cy="1543296"/>
      </dsp:txXfrm>
    </dsp:sp>
    <dsp:sp modelId="{5B065BF8-88AA-4841-A8AA-05D1591D6370}">
      <dsp:nvSpPr>
        <dsp:cNvPr id="0" name=""/>
        <dsp:cNvSpPr/>
      </dsp:nvSpPr>
      <dsp:spPr>
        <a:xfrm rot="19500000">
          <a:off x="4434674" y="1054302"/>
          <a:ext cx="1990897" cy="57873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FE7A0-9546-4910-A9A4-C6C4D3E47DA4}">
      <dsp:nvSpPr>
        <dsp:cNvPr id="0" name=""/>
        <dsp:cNvSpPr/>
      </dsp:nvSpPr>
      <dsp:spPr>
        <a:xfrm>
          <a:off x="4614349" y="1056"/>
          <a:ext cx="3262394" cy="154329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НЕПРОИЗВОЛЬНОЕ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4614349" y="1056"/>
        <a:ext cx="3262394" cy="154329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DFC94C-A218-4794-8996-6342A1839605}">
      <dsp:nvSpPr>
        <dsp:cNvPr id="0" name=""/>
        <dsp:cNvSpPr/>
      </dsp:nvSpPr>
      <dsp:spPr>
        <a:xfrm>
          <a:off x="2902892" y="1786585"/>
          <a:ext cx="1596181" cy="759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670"/>
              </a:lnTo>
              <a:lnTo>
                <a:pt x="1596181" y="517670"/>
              </a:lnTo>
              <a:lnTo>
                <a:pt x="1596181" y="7596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D0D4F6-4E9F-42A7-8BAA-C832DDD27015}">
      <dsp:nvSpPr>
        <dsp:cNvPr id="0" name=""/>
        <dsp:cNvSpPr/>
      </dsp:nvSpPr>
      <dsp:spPr>
        <a:xfrm>
          <a:off x="1306710" y="1786585"/>
          <a:ext cx="1596181" cy="759637"/>
        </a:xfrm>
        <a:custGeom>
          <a:avLst/>
          <a:gdLst/>
          <a:ahLst/>
          <a:cxnLst/>
          <a:rect l="0" t="0" r="0" b="0"/>
          <a:pathLst>
            <a:path>
              <a:moveTo>
                <a:pt x="1596181" y="0"/>
              </a:moveTo>
              <a:lnTo>
                <a:pt x="1596181" y="517670"/>
              </a:lnTo>
              <a:lnTo>
                <a:pt x="0" y="517670"/>
              </a:lnTo>
              <a:lnTo>
                <a:pt x="0" y="7596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C512C3-DCF8-4FB3-A75E-F23902139925}">
      <dsp:nvSpPr>
        <dsp:cNvPr id="0" name=""/>
        <dsp:cNvSpPr/>
      </dsp:nvSpPr>
      <dsp:spPr>
        <a:xfrm>
          <a:off x="1343476" y="128007"/>
          <a:ext cx="3118831" cy="165857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75B7F-AE7A-4BF0-A90A-6E8B1065E384}">
      <dsp:nvSpPr>
        <dsp:cNvPr id="0" name=""/>
        <dsp:cNvSpPr/>
      </dsp:nvSpPr>
      <dsp:spPr>
        <a:xfrm>
          <a:off x="1633691" y="403711"/>
          <a:ext cx="3118831" cy="1658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Для получения эффективных результатов по развитию внимания у учащихся младших классов необходимо:</a:t>
          </a: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633691" y="403711"/>
        <a:ext cx="3118831" cy="1658577"/>
      </dsp:txXfrm>
    </dsp:sp>
    <dsp:sp modelId="{C4A68866-53AE-4040-AE11-F2228037CD85}">
      <dsp:nvSpPr>
        <dsp:cNvPr id="0" name=""/>
        <dsp:cNvSpPr/>
      </dsp:nvSpPr>
      <dsp:spPr>
        <a:xfrm>
          <a:off x="744" y="2546222"/>
          <a:ext cx="2611933" cy="165857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4D5DF-6FEE-43A7-9C16-F9747E8EED7A}">
      <dsp:nvSpPr>
        <dsp:cNvPr id="0" name=""/>
        <dsp:cNvSpPr/>
      </dsp:nvSpPr>
      <dsp:spPr>
        <a:xfrm>
          <a:off x="290958" y="2821926"/>
          <a:ext cx="2611933" cy="1658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Чтобы учителя включали в каждый урок время на развитие концентрации</a:t>
          </a:r>
          <a:endParaRPr lang="ru-RU" kern="1200" dirty="0"/>
        </a:p>
      </dsp:txBody>
      <dsp:txXfrm>
        <a:off x="290958" y="2821926"/>
        <a:ext cx="2611933" cy="1658577"/>
      </dsp:txXfrm>
    </dsp:sp>
    <dsp:sp modelId="{7280DF11-9736-4C4C-A665-8F425234A6C1}">
      <dsp:nvSpPr>
        <dsp:cNvPr id="0" name=""/>
        <dsp:cNvSpPr/>
      </dsp:nvSpPr>
      <dsp:spPr>
        <a:xfrm>
          <a:off x="3193107" y="2546222"/>
          <a:ext cx="2611933" cy="165857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D680A-0F97-4C83-A152-0D6186D06962}">
      <dsp:nvSpPr>
        <dsp:cNvPr id="0" name=""/>
        <dsp:cNvSpPr/>
      </dsp:nvSpPr>
      <dsp:spPr>
        <a:xfrm>
          <a:off x="3483322" y="2821926"/>
          <a:ext cx="2611933" cy="1658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При этом важно, чтобы урок начинался именно с упражнений по активации внимания </a:t>
          </a: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483322" y="2821926"/>
        <a:ext cx="2611933" cy="1658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214422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Развитие внимания и внимательности личности                                                 младшего школьного возраста</a:t>
            </a:r>
          </a:p>
        </p:txBody>
      </p:sp>
      <p:pic>
        <p:nvPicPr>
          <p:cNvPr id="1026" name="Picture 2" descr="http://mentalklinik.ru/wp-content/uploads/2016/03/18j4t8fbb8op4jpg-e1458412142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09999"/>
            <a:ext cx="4067944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0" y="3573016"/>
            <a:ext cx="3771900" cy="194421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</a:rPr>
              <a:t>Выполнила Лазукина Ю.А.</a:t>
            </a:r>
          </a:p>
          <a:p>
            <a:r>
              <a:rPr lang="ru-RU" sz="2000" dirty="0" smtClean="0">
                <a:latin typeface="Calibri" pitchFamily="34" charset="0"/>
              </a:rPr>
              <a:t>учитель начальных классов</a:t>
            </a:r>
          </a:p>
          <a:p>
            <a:r>
              <a:rPr lang="ru-RU" sz="2000" dirty="0" smtClean="0">
                <a:latin typeface="Calibri" pitchFamily="34" charset="0"/>
              </a:rPr>
              <a:t>МБОУ «СОШ № 2»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59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victory.club/resources/img/000/000/040/img_4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45024"/>
            <a:ext cx="4922390" cy="321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8864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нимание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один из главных психологических процессов, от характеристики которого зависит оценка познавательной готовности ребенка к обучению в школе, успешность его учебной деятельности.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608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/>
              <a:t>это способность человека сосредоточить свое внимание на каком либо объекте. Эт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основное условие успешного обучения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560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Концентрация внимания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22960" y="1100628"/>
          <a:ext cx="7520940" cy="357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Главные свойства сосредоточенности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школьников младших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классов: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72815495"/>
              </p:ext>
            </p:extLst>
          </p:nvPr>
        </p:nvGraphicFramePr>
        <p:xfrm>
          <a:off x="827584" y="824518"/>
          <a:ext cx="6096000" cy="5772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image.shutterstock.com/z/stock-photo--d-man-with-a-huge-tick-and-thumb-up-rendered-at-high-resolution-on-a-white-background-with-9618254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736"/>
          <a:stretch/>
        </p:blipFill>
        <p:spPr bwMode="auto">
          <a:xfrm>
            <a:off x="5796136" y="4219039"/>
            <a:ext cx="3347864" cy="264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279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16" y="260648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СВОЙСТВА ВНИМАНИЯ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902251378"/>
              </p:ext>
            </p:extLst>
          </p:nvPr>
        </p:nvGraphicFramePr>
        <p:xfrm>
          <a:off x="539552" y="1268760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8451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внимания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2960" y="1100628"/>
          <a:ext cx="7520940" cy="357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ulearn2bu.files.wordpress.com/2013/03/reading_to_children_anim_500_wht_10048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2803" y="3717032"/>
            <a:ext cx="350119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4158057210"/>
              </p:ext>
            </p:extLst>
          </p:nvPr>
        </p:nvGraphicFramePr>
        <p:xfrm>
          <a:off x="323528" y="116632"/>
          <a:ext cx="60960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387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tsv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638675" cy="2819400"/>
          </a:xfrm>
          <a:prstGeom prst="rect">
            <a:avLst/>
          </a:prstGeom>
          <a:noFill/>
        </p:spPr>
      </p:pic>
      <p:pic>
        <p:nvPicPr>
          <p:cNvPr id="1027" name="Picture 3" descr="D:\Desktop\найди слог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6632"/>
            <a:ext cx="3528392" cy="2592288"/>
          </a:xfrm>
          <a:prstGeom prst="rect">
            <a:avLst/>
          </a:prstGeom>
          <a:noFill/>
        </p:spPr>
      </p:pic>
      <p:pic>
        <p:nvPicPr>
          <p:cNvPr id="1028" name="Picture 4" descr="D:\Desktop\внима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068960"/>
            <a:ext cx="4002021" cy="3001516"/>
          </a:xfrm>
          <a:prstGeom prst="rect">
            <a:avLst/>
          </a:prstGeom>
          <a:noFill/>
        </p:spPr>
      </p:pic>
      <p:pic>
        <p:nvPicPr>
          <p:cNvPr id="1029" name="Picture 5" descr="D:\Desktop\сравни картинки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609850"/>
            <a:ext cx="3286125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980728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thumbs.dreamstime.com/z/3d-man-sitting-floor-reading-book-idea-bulb-above-his-head-287383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729"/>
          <a:stretch/>
        </p:blipFill>
        <p:spPr bwMode="auto">
          <a:xfrm>
            <a:off x="2411760" y="1772816"/>
            <a:ext cx="4512155" cy="449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948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359</TotalTime>
  <Words>234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Слайд 1</vt:lpstr>
      <vt:lpstr>Слайд 2</vt:lpstr>
      <vt:lpstr>Концентрация внимания </vt:lpstr>
      <vt:lpstr>Слайд 4</vt:lpstr>
      <vt:lpstr>Слайд 5</vt:lpstr>
      <vt:lpstr>Виды внимания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all</dc:creator>
  <cp:lastModifiedBy>USER</cp:lastModifiedBy>
  <cp:revision>41</cp:revision>
  <dcterms:created xsi:type="dcterms:W3CDTF">2017-01-13T07:28:23Z</dcterms:created>
  <dcterms:modified xsi:type="dcterms:W3CDTF">2019-11-24T18:43:45Z</dcterms:modified>
</cp:coreProperties>
</file>