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66" r:id="rId6"/>
    <p:sldId id="265" r:id="rId7"/>
    <p:sldId id="261" r:id="rId8"/>
    <p:sldId id="259" r:id="rId9"/>
    <p:sldId id="260" r:id="rId10"/>
    <p:sldId id="262" r:id="rId11"/>
    <p:sldId id="263" r:id="rId12"/>
    <p:sldId id="264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8.jpeg"/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9.jpeg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6.jpeg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7.jpeg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35696" y="1628800"/>
            <a:ext cx="5406752" cy="2564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152128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Проект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95536" y="404664"/>
            <a:ext cx="4800533" cy="36004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16016" y="3212976"/>
            <a:ext cx="4038600" cy="3388990"/>
          </a:xfr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5796136" y="274638"/>
            <a:ext cx="2890664" cy="2578298"/>
          </a:xfrm>
        </p:spPr>
        <p:txBody>
          <a:bodyPr/>
          <a:lstStyle/>
          <a:p>
            <a:r>
              <a:rPr lang="ru-RU" b="1" dirty="0" smtClean="0"/>
              <a:t>Фотогазета</a:t>
            </a:r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 rot="5400000">
            <a:off x="5363146" y="758625"/>
            <a:ext cx="4035829" cy="3025833"/>
          </a:xfrm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237678" y="759650"/>
            <a:ext cx="4035425" cy="302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2555776" y="3212976"/>
            <a:ext cx="4610508" cy="3457881"/>
          </a:xfr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491880" y="254030"/>
            <a:ext cx="2232248" cy="2526898"/>
          </a:xfrm>
        </p:spPr>
        <p:txBody>
          <a:bodyPr/>
          <a:lstStyle/>
          <a:p>
            <a:r>
              <a:rPr lang="ru-RU" b="1" dirty="0" smtClean="0"/>
              <a:t>Рисунки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51520" y="188640"/>
            <a:ext cx="5382517" cy="4036888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411760" y="4581128"/>
            <a:ext cx="6347048" cy="14730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Цель проекта: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 </a:t>
            </a:r>
            <a:r>
              <a:rPr lang="ru-RU" dirty="0" smtClean="0"/>
              <a:t>ознакомление с различными видами спорта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Создание у детей мотивации заниматься физкультурой и спортом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5794" y="1088296"/>
            <a:ext cx="4158478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92696"/>
            <a:ext cx="4038600" cy="543346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Задачи проекта: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 </a:t>
            </a:r>
            <a:r>
              <a:rPr lang="ru-RU" dirty="0" smtClean="0"/>
              <a:t>познакомить детей с различными видами спорта, видами спортивных мероприятий, спортивным инвентарем для занятий спортом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 </a:t>
            </a:r>
            <a:r>
              <a:rPr lang="ru-RU" dirty="0" smtClean="0"/>
              <a:t>развивать положительную мотивацию к занятиям физической культурой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 </a:t>
            </a:r>
            <a:r>
              <a:rPr lang="ru-RU" dirty="0" smtClean="0"/>
              <a:t>повышать уровень компетенции родителей к занятиям физкультурой и спортом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13117" y="1772816"/>
            <a:ext cx="4063339" cy="3249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35696" y="1628800"/>
            <a:ext cx="5406752" cy="2564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152128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Проект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Итоги реализации проекта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 rot="4635586">
            <a:off x="143350" y="2294632"/>
            <a:ext cx="4513328" cy="3384996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Картотека загадок о спорте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Консультации для родителей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 И</a:t>
            </a:r>
            <a:r>
              <a:rPr lang="ru-RU" dirty="0" smtClean="0"/>
              <a:t>гра «Виды спорта» с различными видами деятельности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 </a:t>
            </a:r>
            <a:r>
              <a:rPr lang="ru-RU" dirty="0" smtClean="0"/>
              <a:t>Фотогазета «Мы любим спорт»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Папка с детскими рисунками для самостоятельного рассматривания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55576" y="404664"/>
            <a:ext cx="7643192" cy="573239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 rot="5400000">
            <a:off x="-334196" y="1062388"/>
            <a:ext cx="4685729" cy="351429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112598" y="2852936"/>
            <a:ext cx="4998475" cy="3748856"/>
          </a:xfr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427984" y="836712"/>
            <a:ext cx="4114800" cy="144016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I </a:t>
            </a:r>
            <a:r>
              <a:rPr lang="ru-RU" b="1" dirty="0" smtClean="0"/>
              <a:t> вариант</a:t>
            </a:r>
            <a:br>
              <a:rPr lang="ru-RU" b="1" dirty="0" smtClean="0"/>
            </a:br>
            <a:br>
              <a:rPr lang="ru-RU" b="1" dirty="0" smtClean="0"/>
            </a:br>
            <a:r>
              <a:rPr lang="ru-RU" b="1" dirty="0" smtClean="0"/>
              <a:t>Летние и зимние виды спорта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 rot="5400000">
            <a:off x="-442208" y="810360"/>
            <a:ext cx="4973761" cy="373032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995936" y="2996952"/>
            <a:ext cx="4902464" cy="3676848"/>
          </a:xfr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427984" y="836712"/>
            <a:ext cx="4114800" cy="144016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II</a:t>
            </a:r>
            <a:r>
              <a:rPr lang="ru-RU" b="1" dirty="0" smtClean="0"/>
              <a:t> вариант</a:t>
            </a:r>
            <a:br>
              <a:rPr lang="ru-RU" b="1" dirty="0" smtClean="0"/>
            </a:br>
            <a:br>
              <a:rPr lang="ru-RU" b="1" dirty="0" smtClean="0"/>
            </a:br>
            <a:r>
              <a:rPr lang="ru-RU" b="1" dirty="0" smtClean="0"/>
              <a:t>Подбери пару по виду спорта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51519" y="260648"/>
            <a:ext cx="4512501" cy="403244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60032" y="2132856"/>
            <a:ext cx="4038600" cy="4613126"/>
          </a:xfr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4725144"/>
            <a:ext cx="4114800" cy="14401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Вид спорта и спортивный инвентарь</a:t>
            </a:r>
            <a:endParaRPr lang="ru-RU" b="1" dirty="0"/>
          </a:p>
        </p:txBody>
      </p:sp>
      <p:sp>
        <p:nvSpPr>
          <p:cNvPr id="8" name="Заголовок 1"/>
          <p:cNvSpPr txBox="1"/>
          <p:nvPr/>
        </p:nvSpPr>
        <p:spPr>
          <a:xfrm>
            <a:off x="5195229" y="402953"/>
            <a:ext cx="4114800" cy="15925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III </a:t>
            </a:r>
            <a:r>
              <a:rPr lang="ru-RU" b="1" dirty="0" smtClean="0"/>
              <a:t>вариант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776</Words>
  <Application>WPS Presentation</Application>
  <PresentationFormat>Экран (4:3)</PresentationFormat>
  <Paragraphs>35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Arial</vt:lpstr>
      <vt:lpstr>SimSun</vt:lpstr>
      <vt:lpstr>Wingdings</vt:lpstr>
      <vt:lpstr>Calibri</vt:lpstr>
      <vt:lpstr>Microsoft YaHei</vt:lpstr>
      <vt:lpstr/>
      <vt:lpstr>Arial Unicode MS</vt:lpstr>
      <vt:lpstr>Тема Office</vt:lpstr>
      <vt:lpstr>Проект</vt:lpstr>
      <vt:lpstr>PowerPoint 演示文稿</vt:lpstr>
      <vt:lpstr>PowerPoint 演示文稿</vt:lpstr>
      <vt:lpstr>Проект</vt:lpstr>
      <vt:lpstr>Итоги реализации проекта</vt:lpstr>
      <vt:lpstr>PowerPoint 演示文稿</vt:lpstr>
      <vt:lpstr>I  вариант  Летние и зимние виды спорта</vt:lpstr>
      <vt:lpstr>II вариант  Подбери пару по виду спорта</vt:lpstr>
      <vt:lpstr>Вид спорта и спортивный инвентарь</vt:lpstr>
      <vt:lpstr>Фотогазета</vt:lpstr>
      <vt:lpstr>Рисунки 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dc:creator>Администратор</dc:creator>
  <cp:lastModifiedBy>Алекс</cp:lastModifiedBy>
  <cp:revision>8</cp:revision>
  <dcterms:created xsi:type="dcterms:W3CDTF">2018-03-11T16:40:00Z</dcterms:created>
  <dcterms:modified xsi:type="dcterms:W3CDTF">2018-11-14T21:12:35Z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1049-10.2.0.7516</vt:lpwstr>
  </property>
</Properties>
</file>