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slide" Target="slide10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slide" Target="slide12.xml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6" Type="http://schemas.openxmlformats.org/officeDocument/2006/relationships/slide" Target="slide6.xml"/><Relationship Id="rId5" Type="http://schemas.openxmlformats.org/officeDocument/2006/relationships/image" Target="../media/image18.jpeg"/><Relationship Id="rId4" Type="http://schemas.openxmlformats.org/officeDocument/2006/relationships/slide" Target="slide9.xml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637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4414" y="214290"/>
            <a:ext cx="7000924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51cfb6492a3739c9e66a8eb5a4e32bb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1142984"/>
            <a:ext cx="6357982" cy="5000660"/>
          </a:xfrm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029108">
            <a:off x="785786" y="5929330"/>
            <a:ext cx="157163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937496800520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857232"/>
            <a:ext cx="7215238" cy="5572164"/>
          </a:xfrm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 rot="10800000">
            <a:off x="642910" y="6072206"/>
            <a:ext cx="164307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51cfb6492a3739c9e66a8eb5a4e32bb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071546"/>
            <a:ext cx="6643702" cy="5214950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0800000">
            <a:off x="500034" y="5786454"/>
            <a:ext cx="135732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937496800520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857232"/>
            <a:ext cx="5643602" cy="5214974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0800000">
            <a:off x="357158" y="6072206"/>
            <a:ext cx="142876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51cfb6492a3739c9e66a8eb5a4e32bb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285860"/>
            <a:ext cx="5143535" cy="4143404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0800000">
            <a:off x="642910" y="5572140"/>
            <a:ext cx="142876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937496800520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000108"/>
            <a:ext cx="5000660" cy="4339450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0800000">
            <a:off x="571472" y="5786454"/>
            <a:ext cx="171451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d9a8bf41762edc791eb6d353d7772b1.jpg">
            <a:hlinkClick r:id="rId2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786050" y="1428736"/>
            <a:ext cx="4040188" cy="2957418"/>
          </a:xfrm>
        </p:spPr>
      </p:pic>
      <p:pic>
        <p:nvPicPr>
          <p:cNvPr id="10" name="Содержимое 9" descr="depositphotos_31894559-stock-illustration-cute-rescue-police-helicopter-vector.jpg">
            <a:hlinkClick r:id="rId2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214282" y="428604"/>
            <a:ext cx="3000396" cy="1785950"/>
          </a:xfrm>
        </p:spPr>
      </p:pic>
      <p:pic>
        <p:nvPicPr>
          <p:cNvPr id="20" name="Содержимое 16" descr="4691837_stock-vector-city-transport-tram-colored-vector-illustration-for-designers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752" y="214290"/>
            <a:ext cx="4071934" cy="2214554"/>
          </a:xfrm>
          <a:prstGeom prst="rect">
            <a:avLst/>
          </a:prstGeom>
        </p:spPr>
      </p:pic>
      <p:pic>
        <p:nvPicPr>
          <p:cNvPr id="8" name="Содержимое 9" descr="image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57158" y="4357694"/>
            <a:ext cx="3400420" cy="2139506"/>
          </a:xfrm>
          <a:prstGeom prst="rect">
            <a:avLst/>
          </a:prstGeom>
        </p:spPr>
      </p:pic>
      <p:pic>
        <p:nvPicPr>
          <p:cNvPr id="9" name="Содержимое 3" descr="dorojnie-znaki-dlya-detei-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286380" y="4071942"/>
            <a:ext cx="3143272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Содержимое 36" descr="depositphotos_153689218-stock-illustration-cartoon-ship-captain-pointing-on.jpg">
            <a:hlinkClick r:id="rId2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928794" y="1785926"/>
            <a:ext cx="3614734" cy="2289015"/>
          </a:xfrm>
        </p:spPr>
      </p:pic>
      <p:pic>
        <p:nvPicPr>
          <p:cNvPr id="30" name="Содержимое 29" descr="186424b81e14.png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3046910" cy="3165470"/>
          </a:xfrm>
        </p:spPr>
      </p:pic>
      <p:pic>
        <p:nvPicPr>
          <p:cNvPr id="29" name="Содержимое 27" descr="9a0f691119593b93a78d02698270bcf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14282" y="4286256"/>
            <a:ext cx="3428992" cy="2357454"/>
          </a:xfrm>
          <a:prstGeom prst="rect">
            <a:avLst/>
          </a:prstGeom>
        </p:spPr>
      </p:pic>
      <p:pic>
        <p:nvPicPr>
          <p:cNvPr id="33" name="Содержимое 9" descr="buy-a-bus-ticket-1024x540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857752" y="214290"/>
            <a:ext cx="4000528" cy="1702777"/>
          </a:xfrm>
          <a:prstGeom prst="rect">
            <a:avLst/>
          </a:prstGeom>
        </p:spPr>
      </p:pic>
      <p:pic>
        <p:nvPicPr>
          <p:cNvPr id="34" name="Содержимое 6" descr="14415e77610b5f953bc64b6c490f96d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0892" y="2357430"/>
            <a:ext cx="1928826" cy="2357454"/>
          </a:xfrm>
          <a:prstGeom prst="rect">
            <a:avLst/>
          </a:prstGeom>
        </p:spPr>
      </p:pic>
      <p:pic>
        <p:nvPicPr>
          <p:cNvPr id="1025" name="Picture 1" descr="D:\Documents\Рабочий стол\БАЙКАЛ\tgrdiqs-01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071934" y="4214818"/>
            <a:ext cx="2876547" cy="2433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Содержимое 23" descr="4691837_stock-vector-city-transport-tram-colored-vector-illustration-for-designer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28728" y="3714752"/>
            <a:ext cx="6357982" cy="2786082"/>
          </a:xfrm>
        </p:spPr>
      </p:pic>
      <p:pic>
        <p:nvPicPr>
          <p:cNvPr id="26" name="Содержимое 6" descr="19614583.png">
            <a:hlinkClick r:id="rId3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7429520" y="857232"/>
            <a:ext cx="1500198" cy="2214602"/>
          </a:xfrm>
        </p:spPr>
      </p:pic>
      <p:pic>
        <p:nvPicPr>
          <p:cNvPr id="25" name="Содержимое 24" descr="buy-a-bus-ticket-1024x540.jpg"/>
          <p:cNvPicPr>
            <a:picLocks noGrp="1" noChangeAspect="1"/>
          </p:cNvPicPr>
          <p:nvPr>
            <p:ph sz="quarter" idx="4294967295"/>
          </p:nvPr>
        </p:nvPicPr>
        <p:blipFill>
          <a:blip r:embed="rId5" cstate="screen"/>
          <a:stretch>
            <a:fillRect/>
          </a:stretch>
        </p:blipFill>
        <p:spPr>
          <a:xfrm>
            <a:off x="1428728" y="500042"/>
            <a:ext cx="6143668" cy="2560638"/>
          </a:xfrm>
        </p:spPr>
      </p:pic>
      <p:pic>
        <p:nvPicPr>
          <p:cNvPr id="28" name="Содержимое 7" descr="hello_html_b81cd67.png">
            <a:hlinkClick r:id="rId6" action="ppaction://hlinksldjump"/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7" cstate="screen"/>
          <a:stretch>
            <a:fillRect/>
          </a:stretch>
        </p:blipFill>
        <p:spPr>
          <a:xfrm>
            <a:off x="-785850" y="785794"/>
            <a:ext cx="3143250" cy="2857500"/>
          </a:xfrm>
        </p:spPr>
      </p:pic>
      <p:pic>
        <p:nvPicPr>
          <p:cNvPr id="9" name="Содержимое 6" descr="19614583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29734" y="4063372"/>
            <a:ext cx="1500198" cy="2214602"/>
          </a:xfrm>
          <a:prstGeom prst="rect">
            <a:avLst/>
          </a:prstGeom>
        </p:spPr>
      </p:pic>
      <p:pic>
        <p:nvPicPr>
          <p:cNvPr id="11" name="Содержимое 7" descr="hello_html_b81cd6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-785850" y="3714752"/>
            <a:ext cx="314327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182445634.jpg">
            <a:hlinkClick r:id="rId2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4348" y="3643314"/>
            <a:ext cx="3057586" cy="2665404"/>
          </a:xfrm>
        </p:spPr>
      </p:pic>
      <p:pic>
        <p:nvPicPr>
          <p:cNvPr id="22" name="Содержимое 6" descr="depositphotos_9756680-stock-photo-railway-track.jpg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screen"/>
          <a:stretch>
            <a:fillRect/>
          </a:stretch>
        </p:blipFill>
        <p:spPr>
          <a:xfrm>
            <a:off x="642910" y="285728"/>
            <a:ext cx="3071834" cy="3030141"/>
          </a:xfrm>
        </p:spPr>
      </p:pic>
      <p:pic>
        <p:nvPicPr>
          <p:cNvPr id="16" name="Содержимое 15" descr="depositphotos_5820095-stock-photo-plane-propeller-with-2-blades.jpg">
            <a:hlinkClick r:id="rId6" action="ppaction://hlinksldjump"/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7" cstate="screen"/>
          <a:stretch>
            <a:fillRect/>
          </a:stretch>
        </p:blipFill>
        <p:spPr>
          <a:xfrm>
            <a:off x="5000628" y="428604"/>
            <a:ext cx="3357590" cy="2643209"/>
          </a:xfrm>
        </p:spPr>
      </p:pic>
      <p:pic>
        <p:nvPicPr>
          <p:cNvPr id="24" name="Содержимое 12" descr="E3_OTR_Tyre_7691_2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2066" y="3643314"/>
            <a:ext cx="3357586" cy="2722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epositphotos_23450768-stock-illustration-a-hot-air-balloo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43108" y="285728"/>
            <a:ext cx="4786346" cy="6357982"/>
          </a:xfrm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 rot="10800000">
            <a:off x="357158" y="6072206"/>
            <a:ext cx="142876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hello_html_m340a6858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0100" y="1071546"/>
            <a:ext cx="7286676" cy="4214842"/>
          </a:xfrm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 rot="10800000">
            <a:off x="1000100" y="6072206"/>
            <a:ext cx="2000264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153689218-stock-illustration-cartoon-ship-captain-pointing-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642918"/>
            <a:ext cx="8001056" cy="5483245"/>
          </a:xfrm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 rot="10800000">
            <a:off x="857224" y="6286520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691837_stock-vector-city-transport-tram-colored-vector-illustration-for-designe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357298"/>
            <a:ext cx="8286808" cy="4214842"/>
          </a:xfrm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 rot="10800000">
            <a:off x="642910" y="6000768"/>
            <a:ext cx="157163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182</TotalTime>
  <Words>0</Words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2018-09-24T13:05:45Z</dcterms:created>
  <dcterms:modified xsi:type="dcterms:W3CDTF">2019-11-24T04:46:08Z</dcterms:modified>
</cp:coreProperties>
</file>