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6C02E-5DE9-4022-B2E4-AB609BA910D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B7F93-E11F-4605-B44E-0C385F4701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BED4C6-0BCB-4686-B343-850F6229C695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7ECFAFA-F6B8-4122-B5FD-99A887E55A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8287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Тема:Письмо слов с заглавной буквы.Клички животных.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21920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Составила</a:t>
            </a:r>
            <a:r>
              <a:rPr lang="ru-RU" dirty="0" smtClean="0"/>
              <a:t>: </a:t>
            </a:r>
            <a:r>
              <a:rPr lang="ru-RU" sz="2800" i="1" dirty="0" smtClean="0"/>
              <a:t>Кожевникова Ольга Сергеевна.</a:t>
            </a:r>
          </a:p>
          <a:p>
            <a:r>
              <a:rPr lang="ru-RU" sz="2000" dirty="0" smtClean="0"/>
              <a:t>Учитель начальных классов.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познакомимся: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собака   Дружок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</a:t>
            </a:r>
            <a:r>
              <a:rPr lang="en-US" dirty="0" smtClean="0"/>
              <a:t>   </a:t>
            </a:r>
            <a:r>
              <a:rPr lang="ru-RU" dirty="0" smtClean="0"/>
              <a:t> пес</a:t>
            </a:r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en-US" dirty="0" smtClean="0"/>
              <a:t>   </a:t>
            </a:r>
            <a:r>
              <a:rPr lang="ru-RU" dirty="0" smtClean="0"/>
              <a:t>Верный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          </a:t>
            </a:r>
            <a:r>
              <a:rPr lang="en-US" dirty="0" smtClean="0"/>
              <a:t>       </a:t>
            </a:r>
            <a:r>
              <a:rPr lang="ru-RU" dirty="0" smtClean="0"/>
              <a:t> щенок   Шарик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371600"/>
            <a:ext cx="32575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590800"/>
            <a:ext cx="27432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4267200"/>
            <a:ext cx="21050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котенок</a:t>
            </a:r>
          </a:p>
          <a:p>
            <a:pPr>
              <a:buNone/>
            </a:pPr>
            <a:r>
              <a:rPr lang="ru-RU" dirty="0" smtClean="0"/>
              <a:t>Мурзик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кот  </a:t>
            </a:r>
            <a:r>
              <a:rPr lang="ru-RU" dirty="0" smtClean="0"/>
              <a:t>Леопольд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04800"/>
            <a:ext cx="2971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981200"/>
            <a:ext cx="31242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733800"/>
            <a:ext cx="37338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ЖИВОТНЫХ МОЖНО ЗВАТЬ </a:t>
            </a:r>
            <a:br>
              <a:rPr lang="ru-RU" sz="3200" dirty="0" smtClean="0"/>
            </a:br>
            <a:r>
              <a:rPr lang="ru-RU" sz="3200" dirty="0" smtClean="0"/>
              <a:t>ПО-РАЗНОМУ: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корова    Майка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коза Зинка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лошадка Маркиз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524000"/>
            <a:ext cx="2619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286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343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ЗАПОМНИ: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362200"/>
            <a:ext cx="8153400" cy="2133600"/>
          </a:xfrm>
        </p:spPr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r>
              <a:rPr lang="ru-RU" sz="4400" i="1" dirty="0" smtClean="0"/>
              <a:t>КЛИЧКИ ЖИВОТНЫХ ПИШУТСЯ С</a:t>
            </a:r>
          </a:p>
          <a:p>
            <a:pPr>
              <a:buNone/>
            </a:pPr>
            <a:r>
              <a:rPr lang="ru-RU" sz="4400" i="1" dirty="0" smtClean="0"/>
              <a:t> </a:t>
            </a:r>
            <a:r>
              <a:rPr lang="ru-RU" sz="4400" i="1" dirty="0" smtClean="0"/>
              <a:t>       </a:t>
            </a:r>
            <a:r>
              <a:rPr lang="ru-RU" sz="4400" i="1" dirty="0" smtClean="0"/>
              <a:t> ЗАГЛАВНОЙ БУКВЫ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ПОРОСЕНКА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5105400"/>
            <a:ext cx="5715000" cy="1020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Ниф-Ниф,  Наф-Наф,  Нуф-Нуф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75260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209800"/>
            <a:ext cx="8153400" cy="3886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ru-RU" dirty="0" smtClean="0"/>
              <a:t>Под </a:t>
            </a:r>
            <a:r>
              <a:rPr lang="ru-RU" dirty="0" smtClean="0"/>
              <a:t>сосной рос .....</a:t>
            </a:r>
          </a:p>
          <a:p>
            <a:endParaRPr lang="ru-RU" dirty="0" smtClean="0"/>
          </a:p>
          <a:p>
            <a:r>
              <a:rPr lang="ru-RU" dirty="0" smtClean="0"/>
              <a:t>Теленку дали кличку  ....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Рыжик</a:t>
            </a:r>
          </a:p>
          <a:p>
            <a:pPr>
              <a:buNone/>
            </a:pPr>
            <a:r>
              <a:rPr lang="ru-RU" dirty="0" smtClean="0"/>
              <a:t>                                                        рыжик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4419600"/>
            <a:ext cx="23622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133600"/>
            <a:ext cx="25241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1066800"/>
            <a:ext cx="1133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2590800"/>
            <a:ext cx="8153400" cy="1905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dirty="0" smtClean="0"/>
              <a:t>Под  сосной  рос  рыжик.</a:t>
            </a:r>
          </a:p>
          <a:p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Теленку  дали   кличку   </a:t>
            </a:r>
            <a:r>
              <a:rPr lang="ru-RU" sz="4400" b="1" dirty="0" smtClean="0"/>
              <a:t>Р</a:t>
            </a:r>
            <a:r>
              <a:rPr lang="ru-RU" sz="4400" dirty="0" smtClean="0"/>
              <a:t>ыжик .</a:t>
            </a:r>
            <a:endParaRPr lang="en-US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137</TotalTime>
  <Words>91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Тема:Письмо слов с заглавной буквы.Клички животных.</vt:lpstr>
      <vt:lpstr>Давайте познакомимся:</vt:lpstr>
      <vt:lpstr>Slide 3</vt:lpstr>
      <vt:lpstr>ЖИВОТНЫХ МОЖНО ЗВАТЬ  ПО-РАЗНОМУ:</vt:lpstr>
      <vt:lpstr>ЗАПОМНИ:</vt:lpstr>
      <vt:lpstr>ТРИ ПОРОСЕНКА</vt:lpstr>
      <vt:lpstr>Закончи предложение:</vt:lpstr>
      <vt:lpstr>ПРОВЕРЬ:</vt:lpstr>
    </vt:vector>
  </TitlesOfParts>
  <Company>0988.30.08.06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Тема:Письмо слов с заглавной буквы.Клички животных.</dc:title>
  <dc:creator>Ng&gt;Hoang&gt;&lt;Long</dc:creator>
  <cp:lastModifiedBy>Ng&gt;Hoang&gt;&lt;Long</cp:lastModifiedBy>
  <cp:revision>16</cp:revision>
  <dcterms:created xsi:type="dcterms:W3CDTF">2012-04-19T09:16:50Z</dcterms:created>
  <dcterms:modified xsi:type="dcterms:W3CDTF">2012-04-20T05:13:29Z</dcterms:modified>
</cp:coreProperties>
</file>