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2"/>
  </p:notesMasterIdLst>
  <p:handoutMasterIdLst>
    <p:handoutMasterId r:id="rId23"/>
  </p:handoutMasterIdLst>
  <p:sldIdLst>
    <p:sldId id="347" r:id="rId2"/>
    <p:sldId id="343" r:id="rId3"/>
    <p:sldId id="350" r:id="rId4"/>
    <p:sldId id="378" r:id="rId5"/>
    <p:sldId id="379" r:id="rId6"/>
    <p:sldId id="380" r:id="rId7"/>
    <p:sldId id="372" r:id="rId8"/>
    <p:sldId id="382" r:id="rId9"/>
    <p:sldId id="381" r:id="rId10"/>
    <p:sldId id="386" r:id="rId11"/>
    <p:sldId id="387" r:id="rId12"/>
    <p:sldId id="388" r:id="rId13"/>
    <p:sldId id="391" r:id="rId14"/>
    <p:sldId id="405" r:id="rId15"/>
    <p:sldId id="389" r:id="rId16"/>
    <p:sldId id="392" r:id="rId17"/>
    <p:sldId id="394" r:id="rId18"/>
    <p:sldId id="401" r:id="rId19"/>
    <p:sldId id="403" r:id="rId20"/>
    <p:sldId id="377" r:id="rId21"/>
  </p:sldIdLst>
  <p:sldSz cx="12801600" cy="9601200" type="A3"/>
  <p:notesSz cx="9928225" cy="143573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6400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28016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92024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56032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3200400" algn="l" defTabSz="128016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3840480" algn="l" defTabSz="128016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4480560" algn="l" defTabSz="128016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5120640" algn="l" defTabSz="128016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 userDrawn="1">
          <p15:clr>
            <a:srgbClr val="A4A3A4"/>
          </p15:clr>
        </p15:guide>
        <p15:guide id="2" pos="40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523" userDrawn="1">
          <p15:clr>
            <a:srgbClr val="A4A3A4"/>
          </p15:clr>
        </p15:guide>
        <p15:guide id="2" pos="312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CC99"/>
    <a:srgbClr val="FF6600"/>
    <a:srgbClr val="FF3300"/>
    <a:srgbClr val="0000FF"/>
    <a:srgbClr val="33CCCC"/>
    <a:srgbClr val="00FFFF"/>
    <a:srgbClr val="009900"/>
    <a:srgbClr val="00FF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878" autoAdjust="0"/>
  </p:normalViewPr>
  <p:slideViewPr>
    <p:cSldViewPr>
      <p:cViewPr varScale="1">
        <p:scale>
          <a:sx n="50" d="100"/>
          <a:sy n="50" d="100"/>
        </p:scale>
        <p:origin x="1380" y="48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06" y="-90"/>
      </p:cViewPr>
      <p:guideLst>
        <p:guide orient="horz" pos="4523"/>
        <p:guide pos="31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2925" y="0"/>
            <a:ext cx="4303713" cy="719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03EF7-53D7-4A46-A82F-06739E4AFC71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13638213"/>
            <a:ext cx="4302125" cy="719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2925" y="13638213"/>
            <a:ext cx="4303713" cy="719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171844-77A8-4B17-93E8-5D87F8BA1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8464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3"/>
            <a:ext cx="4303383" cy="719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046" tIns="66022" rIns="132046" bIns="66022" numCol="1" anchor="t" anchorCtr="0" compatLnSpc="1">
            <a:prstTxWarp prst="textNoShape">
              <a:avLst/>
            </a:prstTxWarp>
          </a:bodyPr>
          <a:lstStyle>
            <a:lvl1pPr>
              <a:defRPr sz="17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2535" y="3"/>
            <a:ext cx="4303383" cy="719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046" tIns="66022" rIns="132046" bIns="66022" numCol="1" anchor="t" anchorCtr="0" compatLnSpc="1">
            <a:prstTxWarp prst="textNoShape">
              <a:avLst/>
            </a:prstTxWarp>
          </a:bodyPr>
          <a:lstStyle>
            <a:lvl1pPr algn="r">
              <a:defRPr sz="17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74775" y="1074738"/>
            <a:ext cx="7178675" cy="538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1672" y="6820084"/>
            <a:ext cx="7944886" cy="6461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046" tIns="66022" rIns="132046" bIns="660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13635602"/>
            <a:ext cx="4303383" cy="719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046" tIns="66022" rIns="132046" bIns="66022" numCol="1" anchor="b" anchorCtr="0" compatLnSpc="1">
            <a:prstTxWarp prst="textNoShape">
              <a:avLst/>
            </a:prstTxWarp>
          </a:bodyPr>
          <a:lstStyle>
            <a:lvl1pPr>
              <a:defRPr sz="17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2535" y="13635602"/>
            <a:ext cx="4303383" cy="719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046" tIns="66022" rIns="132046" bIns="66022" numCol="1" anchor="b" anchorCtr="0" compatLnSpc="1">
            <a:prstTxWarp prst="textNoShape">
              <a:avLst/>
            </a:prstTxWarp>
          </a:bodyPr>
          <a:lstStyle>
            <a:lvl1pPr algn="r">
              <a:defRPr sz="1700"/>
            </a:lvl1pPr>
          </a:lstStyle>
          <a:p>
            <a:pPr>
              <a:defRPr/>
            </a:pPr>
            <a:fld id="{9AF931FF-404B-4A7B-8E92-F8ADB01AD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70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680" kern="1200">
        <a:solidFill>
          <a:schemeClr val="tx1"/>
        </a:solidFill>
        <a:latin typeface="Arial" charset="0"/>
        <a:ea typeface="+mn-ea"/>
        <a:cs typeface="+mn-cs"/>
      </a:defRPr>
    </a:lvl1pPr>
    <a:lvl2pPr marL="640080" algn="l" rtl="0" eaLnBrk="0" fontAlgn="base" hangingPunct="0">
      <a:spcBef>
        <a:spcPct val="30000"/>
      </a:spcBef>
      <a:spcAft>
        <a:spcPct val="0"/>
      </a:spcAft>
      <a:defRPr sz="1680" kern="1200">
        <a:solidFill>
          <a:schemeClr val="tx1"/>
        </a:solidFill>
        <a:latin typeface="Arial" charset="0"/>
        <a:ea typeface="+mn-ea"/>
        <a:cs typeface="+mn-cs"/>
      </a:defRPr>
    </a:lvl2pPr>
    <a:lvl3pPr marL="1280160" algn="l" rtl="0" eaLnBrk="0" fontAlgn="base" hangingPunct="0">
      <a:spcBef>
        <a:spcPct val="30000"/>
      </a:spcBef>
      <a:spcAft>
        <a:spcPct val="0"/>
      </a:spcAft>
      <a:defRPr sz="1680" kern="1200">
        <a:solidFill>
          <a:schemeClr val="tx1"/>
        </a:solidFill>
        <a:latin typeface="Arial" charset="0"/>
        <a:ea typeface="+mn-ea"/>
        <a:cs typeface="+mn-cs"/>
      </a:defRPr>
    </a:lvl3pPr>
    <a:lvl4pPr marL="1920240" algn="l" rtl="0" eaLnBrk="0" fontAlgn="base" hangingPunct="0">
      <a:spcBef>
        <a:spcPct val="30000"/>
      </a:spcBef>
      <a:spcAft>
        <a:spcPct val="0"/>
      </a:spcAft>
      <a:defRPr sz="1680" kern="1200">
        <a:solidFill>
          <a:schemeClr val="tx1"/>
        </a:solidFill>
        <a:latin typeface="Arial" charset="0"/>
        <a:ea typeface="+mn-ea"/>
        <a:cs typeface="+mn-cs"/>
      </a:defRPr>
    </a:lvl4pPr>
    <a:lvl5pPr marL="2560320" algn="l" rtl="0" eaLnBrk="0" fontAlgn="base" hangingPunct="0">
      <a:spcBef>
        <a:spcPct val="30000"/>
      </a:spcBef>
      <a:spcAft>
        <a:spcPct val="0"/>
      </a:spcAft>
      <a:defRPr sz="1680" kern="1200">
        <a:solidFill>
          <a:schemeClr val="tx1"/>
        </a:solidFill>
        <a:latin typeface="Arial" charset="0"/>
        <a:ea typeface="+mn-ea"/>
        <a:cs typeface="+mn-cs"/>
      </a:defRPr>
    </a:lvl5pPr>
    <a:lvl6pPr marL="320040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4775" y="1074738"/>
            <a:ext cx="7178675" cy="53848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365" name="Номер слайда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B462CCD-A200-4F19-833B-068B8D35FBC0}" type="slidenum">
              <a:rPr lang="ru-RU" altLang="ru-RU" smtClean="0">
                <a:latin typeface="Calibri" panose="020F0502020204030204" pitchFamily="34" charset="0"/>
              </a:rPr>
              <a:pPr/>
              <a:t>1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0315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4775" y="1074738"/>
            <a:ext cx="7178675" cy="53848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365" name="Номер слайда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B462CCD-A200-4F19-833B-068B8D35FBC0}" type="slidenum">
              <a:rPr lang="ru-RU" altLang="ru-RU" smtClean="0">
                <a:latin typeface="Calibri" panose="020F0502020204030204" pitchFamily="34" charset="0"/>
              </a:rPr>
              <a:pPr/>
              <a:t>10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5854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4775" y="1074738"/>
            <a:ext cx="7178675" cy="53848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365" name="Номер слайда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B462CCD-A200-4F19-833B-068B8D35FBC0}" type="slidenum">
              <a:rPr lang="ru-RU" altLang="ru-RU" smtClean="0">
                <a:latin typeface="Calibri" panose="020F0502020204030204" pitchFamily="34" charset="0"/>
              </a:rPr>
              <a:pPr/>
              <a:t>11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1668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4775" y="1074738"/>
            <a:ext cx="7178675" cy="53848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365" name="Номер слайда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B462CCD-A200-4F19-833B-068B8D35FBC0}" type="slidenum">
              <a:rPr lang="ru-RU" altLang="ru-RU" smtClean="0">
                <a:latin typeface="Calibri" panose="020F0502020204030204" pitchFamily="34" charset="0"/>
              </a:rPr>
              <a:pPr/>
              <a:t>12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7765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4775" y="1074738"/>
            <a:ext cx="7178675" cy="53848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365" name="Номер слайда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B462CCD-A200-4F19-833B-068B8D35FBC0}" type="slidenum">
              <a:rPr lang="ru-RU" altLang="ru-RU" smtClean="0">
                <a:latin typeface="Calibri" panose="020F0502020204030204" pitchFamily="34" charset="0"/>
              </a:rPr>
              <a:pPr/>
              <a:t>13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0209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4775" y="1074738"/>
            <a:ext cx="7178675" cy="53848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365" name="Номер слайда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B462CCD-A200-4F19-833B-068B8D35FBC0}" type="slidenum">
              <a:rPr lang="ru-RU" altLang="ru-RU" smtClean="0">
                <a:latin typeface="Calibri" panose="020F0502020204030204" pitchFamily="34" charset="0"/>
              </a:rPr>
              <a:pPr/>
              <a:t>14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764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4775" y="1074738"/>
            <a:ext cx="7178675" cy="53848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365" name="Номер слайда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B462CCD-A200-4F19-833B-068B8D35FBC0}" type="slidenum">
              <a:rPr lang="ru-RU" altLang="ru-RU" smtClean="0">
                <a:latin typeface="Calibri" panose="020F0502020204030204" pitchFamily="34" charset="0"/>
              </a:rPr>
              <a:pPr/>
              <a:t>15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7250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4775" y="1074738"/>
            <a:ext cx="7178675" cy="53848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F931FF-404B-4A7B-8E92-F8ADB01AD4A5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6774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4775" y="1074738"/>
            <a:ext cx="7178675" cy="53848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365" name="Номер слайда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B462CCD-A200-4F19-833B-068B8D35FBC0}" type="slidenum">
              <a:rPr lang="ru-RU" altLang="ru-RU" smtClean="0">
                <a:latin typeface="Calibri" panose="020F0502020204030204" pitchFamily="34" charset="0"/>
              </a:rPr>
              <a:pPr/>
              <a:t>17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2276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4775" y="1074738"/>
            <a:ext cx="7178675" cy="53848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365" name="Номер слайда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B462CCD-A200-4F19-833B-068B8D35FBC0}" type="slidenum">
              <a:rPr lang="ru-RU" altLang="ru-RU" smtClean="0">
                <a:latin typeface="Calibri" panose="020F0502020204030204" pitchFamily="34" charset="0"/>
              </a:rPr>
              <a:pPr/>
              <a:t>18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5105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4775" y="1074738"/>
            <a:ext cx="7178675" cy="53848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365" name="Номер слайда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B462CCD-A200-4F19-833B-068B8D35FBC0}" type="slidenum">
              <a:rPr lang="ru-RU" altLang="ru-RU" smtClean="0">
                <a:latin typeface="Calibri" panose="020F0502020204030204" pitchFamily="34" charset="0"/>
              </a:rPr>
              <a:pPr/>
              <a:t>19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14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4775" y="1074738"/>
            <a:ext cx="7178675" cy="53848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F931FF-404B-4A7B-8E92-F8ADB01AD4A5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613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4775" y="1074738"/>
            <a:ext cx="7178675" cy="53848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F931FF-404B-4A7B-8E92-F8ADB01AD4A5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276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4775" y="1074738"/>
            <a:ext cx="7178675" cy="53848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F931FF-404B-4A7B-8E92-F8ADB01AD4A5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742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4775" y="1074738"/>
            <a:ext cx="7178675" cy="53848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F931FF-404B-4A7B-8E92-F8ADB01AD4A5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552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4775" y="1074738"/>
            <a:ext cx="7178675" cy="53848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F931FF-404B-4A7B-8E92-F8ADB01AD4A5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6720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4775" y="1074738"/>
            <a:ext cx="7178675" cy="53848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365" name="Номер слайда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B462CCD-A200-4F19-833B-068B8D35FBC0}" type="slidenum">
              <a:rPr lang="ru-RU" altLang="ru-RU" smtClean="0">
                <a:latin typeface="Calibri" panose="020F0502020204030204" pitchFamily="34" charset="0"/>
              </a:rPr>
              <a:pPr/>
              <a:t>7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3048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4775" y="1074738"/>
            <a:ext cx="7178675" cy="53848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365" name="Номер слайда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B462CCD-A200-4F19-833B-068B8D35FBC0}" type="slidenum">
              <a:rPr lang="ru-RU" altLang="ru-RU" smtClean="0">
                <a:latin typeface="Calibri" panose="020F0502020204030204" pitchFamily="34" charset="0"/>
              </a:rPr>
              <a:pPr/>
              <a:t>8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1262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4775" y="1074738"/>
            <a:ext cx="7178675" cy="53848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365" name="Номер слайда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B462CCD-A200-4F19-833B-068B8D35FBC0}" type="slidenum">
              <a:rPr lang="ru-RU" altLang="ru-RU" smtClean="0">
                <a:latin typeface="Calibri" panose="020F0502020204030204" pitchFamily="34" charset="0"/>
              </a:rPr>
              <a:pPr/>
              <a:t>9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09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120" y="2982603"/>
            <a:ext cx="10881360" cy="205803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/>
            </a:lvl1pPr>
            <a:lvl2pPr marL="640032" indent="0" algn="ctr">
              <a:buNone/>
              <a:defRPr/>
            </a:lvl2pPr>
            <a:lvl3pPr marL="1280064" indent="0" algn="ctr">
              <a:buNone/>
              <a:defRPr/>
            </a:lvl3pPr>
            <a:lvl4pPr marL="1920096" indent="0" algn="ctr">
              <a:buNone/>
              <a:defRPr/>
            </a:lvl4pPr>
            <a:lvl5pPr marL="2560128" indent="0" algn="ctr">
              <a:buNone/>
              <a:defRPr/>
            </a:lvl5pPr>
            <a:lvl6pPr marL="3200160" indent="0" algn="ctr">
              <a:buNone/>
              <a:defRPr/>
            </a:lvl6pPr>
            <a:lvl7pPr marL="3840192" indent="0" algn="ctr">
              <a:buNone/>
              <a:defRPr/>
            </a:lvl7pPr>
            <a:lvl8pPr marL="4480224" indent="0" algn="ctr">
              <a:buNone/>
              <a:defRPr/>
            </a:lvl8pPr>
            <a:lvl9pPr marL="5120256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83D9B-5DE8-41FD-A233-934E70ECD8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79B3E-34FD-4ABF-98EA-1801AFD826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1160" y="384502"/>
            <a:ext cx="2880360" cy="81921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40080" y="384502"/>
            <a:ext cx="8427720" cy="819213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F0598-43D5-4B17-9DF5-C1E86D3D0E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D6B0E-50FB-4785-8013-CA871A8489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667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/>
            </a:lvl1pPr>
            <a:lvl2pPr marL="640032" indent="0">
              <a:buNone/>
              <a:defRPr sz="2520"/>
            </a:lvl2pPr>
            <a:lvl3pPr marL="1280064" indent="0">
              <a:buNone/>
              <a:defRPr sz="2240"/>
            </a:lvl3pPr>
            <a:lvl4pPr marL="1920096" indent="0">
              <a:buNone/>
              <a:defRPr sz="1960"/>
            </a:lvl4pPr>
            <a:lvl5pPr marL="2560128" indent="0">
              <a:buNone/>
              <a:defRPr sz="1960"/>
            </a:lvl5pPr>
            <a:lvl6pPr marL="3200160" indent="0">
              <a:buNone/>
              <a:defRPr sz="1960"/>
            </a:lvl6pPr>
            <a:lvl7pPr marL="3840192" indent="0">
              <a:buNone/>
              <a:defRPr sz="1960"/>
            </a:lvl7pPr>
            <a:lvl8pPr marL="4480224" indent="0">
              <a:buNone/>
              <a:defRPr sz="1960"/>
            </a:lvl8pPr>
            <a:lvl9pPr marL="5120256" indent="0">
              <a:buNone/>
              <a:defRPr sz="19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C7016-65FC-4DFE-92E2-6AC10CF7FB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20"/>
            </a:lvl1pPr>
            <a:lvl2pPr>
              <a:defRPr sz="3360"/>
            </a:lvl2pPr>
            <a:lvl3pPr>
              <a:defRPr sz="2800"/>
            </a:lvl3pPr>
            <a:lvl4pPr>
              <a:defRPr sz="2520"/>
            </a:lvl4pPr>
            <a:lvl5pPr>
              <a:defRPr sz="2520"/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20"/>
            </a:lvl1pPr>
            <a:lvl2pPr>
              <a:defRPr sz="3360"/>
            </a:lvl2pPr>
            <a:lvl3pPr>
              <a:defRPr sz="2800"/>
            </a:lvl3pPr>
            <a:lvl4pPr>
              <a:defRPr sz="2520"/>
            </a:lvl4pPr>
            <a:lvl5pPr>
              <a:defRPr sz="2520"/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6DE49-FD98-4911-B897-BED39BD31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2" y="2149166"/>
            <a:ext cx="5656263" cy="89566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32" indent="0">
              <a:buNone/>
              <a:defRPr sz="2800" b="1"/>
            </a:lvl2pPr>
            <a:lvl3pPr marL="1280064" indent="0">
              <a:buNone/>
              <a:defRPr sz="2520" b="1"/>
            </a:lvl3pPr>
            <a:lvl4pPr marL="1920096" indent="0">
              <a:buNone/>
              <a:defRPr sz="2240" b="1"/>
            </a:lvl4pPr>
            <a:lvl5pPr marL="2560128" indent="0">
              <a:buNone/>
              <a:defRPr sz="2240" b="1"/>
            </a:lvl5pPr>
            <a:lvl6pPr marL="3200160" indent="0">
              <a:buNone/>
              <a:defRPr sz="2240" b="1"/>
            </a:lvl6pPr>
            <a:lvl7pPr marL="3840192" indent="0">
              <a:buNone/>
              <a:defRPr sz="2240" b="1"/>
            </a:lvl7pPr>
            <a:lvl8pPr marL="4480224" indent="0">
              <a:buNone/>
              <a:defRPr sz="2240" b="1"/>
            </a:lvl8pPr>
            <a:lvl9pPr marL="5120256" indent="0">
              <a:buNone/>
              <a:defRPr sz="224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0082" y="3044826"/>
            <a:ext cx="5656263" cy="5531803"/>
          </a:xfrm>
        </p:spPr>
        <p:txBody>
          <a:bodyPr/>
          <a:lstStyle>
            <a:lvl1pPr>
              <a:defRPr sz="3360"/>
            </a:lvl1pPr>
            <a:lvl2pPr>
              <a:defRPr sz="2800"/>
            </a:lvl2pPr>
            <a:lvl3pPr>
              <a:defRPr sz="2520"/>
            </a:lvl3pPr>
            <a:lvl4pPr>
              <a:defRPr sz="2240"/>
            </a:lvl4pPr>
            <a:lvl5pPr>
              <a:defRPr sz="2240"/>
            </a:lvl5pPr>
            <a:lvl6pPr>
              <a:defRPr sz="2240"/>
            </a:lvl6pPr>
            <a:lvl7pPr>
              <a:defRPr sz="2240"/>
            </a:lvl7pPr>
            <a:lvl8pPr>
              <a:defRPr sz="2240"/>
            </a:lvl8pPr>
            <a:lvl9pPr>
              <a:defRPr sz="224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3040" y="2149166"/>
            <a:ext cx="5658485" cy="89566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32" indent="0">
              <a:buNone/>
              <a:defRPr sz="2800" b="1"/>
            </a:lvl2pPr>
            <a:lvl3pPr marL="1280064" indent="0">
              <a:buNone/>
              <a:defRPr sz="2520" b="1"/>
            </a:lvl3pPr>
            <a:lvl4pPr marL="1920096" indent="0">
              <a:buNone/>
              <a:defRPr sz="2240" b="1"/>
            </a:lvl4pPr>
            <a:lvl5pPr marL="2560128" indent="0">
              <a:buNone/>
              <a:defRPr sz="2240" b="1"/>
            </a:lvl5pPr>
            <a:lvl6pPr marL="3200160" indent="0">
              <a:buNone/>
              <a:defRPr sz="2240" b="1"/>
            </a:lvl6pPr>
            <a:lvl7pPr marL="3840192" indent="0">
              <a:buNone/>
              <a:defRPr sz="2240" b="1"/>
            </a:lvl7pPr>
            <a:lvl8pPr marL="4480224" indent="0">
              <a:buNone/>
              <a:defRPr sz="2240" b="1"/>
            </a:lvl8pPr>
            <a:lvl9pPr marL="5120256" indent="0">
              <a:buNone/>
              <a:defRPr sz="224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3040" y="3044826"/>
            <a:ext cx="5658485" cy="5531803"/>
          </a:xfrm>
        </p:spPr>
        <p:txBody>
          <a:bodyPr/>
          <a:lstStyle>
            <a:lvl1pPr>
              <a:defRPr sz="3360"/>
            </a:lvl1pPr>
            <a:lvl2pPr>
              <a:defRPr sz="2800"/>
            </a:lvl2pPr>
            <a:lvl3pPr>
              <a:defRPr sz="2520"/>
            </a:lvl3pPr>
            <a:lvl4pPr>
              <a:defRPr sz="2240"/>
            </a:lvl4pPr>
            <a:lvl5pPr>
              <a:defRPr sz="2240"/>
            </a:lvl5pPr>
            <a:lvl6pPr>
              <a:defRPr sz="2240"/>
            </a:lvl6pPr>
            <a:lvl7pPr>
              <a:defRPr sz="2240"/>
            </a:lvl7pPr>
            <a:lvl8pPr>
              <a:defRPr sz="2240"/>
            </a:lvl8pPr>
            <a:lvl9pPr>
              <a:defRPr sz="224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1D491-22E9-4E04-A821-5CB8AC910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F664A-21B5-48EF-8A53-71787BB11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67F14-641A-4957-8F43-471895EE52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3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071" y="382271"/>
            <a:ext cx="7156450" cy="8194358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0083" y="2009141"/>
            <a:ext cx="4211638" cy="6567488"/>
          </a:xfrm>
        </p:spPr>
        <p:txBody>
          <a:bodyPr/>
          <a:lstStyle>
            <a:lvl1pPr marL="0" indent="0">
              <a:buNone/>
              <a:defRPr sz="1960"/>
            </a:lvl1pPr>
            <a:lvl2pPr marL="640032" indent="0">
              <a:buNone/>
              <a:defRPr sz="1680"/>
            </a:lvl2pPr>
            <a:lvl3pPr marL="1280064" indent="0">
              <a:buNone/>
              <a:defRPr sz="1400"/>
            </a:lvl3pPr>
            <a:lvl4pPr marL="1920096" indent="0">
              <a:buNone/>
              <a:defRPr sz="1260"/>
            </a:lvl4pPr>
            <a:lvl5pPr marL="2560128" indent="0">
              <a:buNone/>
              <a:defRPr sz="1260"/>
            </a:lvl5pPr>
            <a:lvl6pPr marL="3200160" indent="0">
              <a:buNone/>
              <a:defRPr sz="1260"/>
            </a:lvl6pPr>
            <a:lvl7pPr marL="3840192" indent="0">
              <a:buNone/>
              <a:defRPr sz="1260"/>
            </a:lvl7pPr>
            <a:lvl8pPr marL="4480224" indent="0">
              <a:buNone/>
              <a:defRPr sz="1260"/>
            </a:lvl8pPr>
            <a:lvl9pPr marL="5120256" indent="0">
              <a:buNone/>
              <a:defRPr sz="12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39E2B-B51A-413B-A22F-768AF784D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203" y="6720848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480"/>
            </a:lvl1pPr>
            <a:lvl2pPr marL="640032" indent="0">
              <a:buNone/>
              <a:defRPr sz="3920"/>
            </a:lvl2pPr>
            <a:lvl3pPr marL="1280064" indent="0">
              <a:buNone/>
              <a:defRPr sz="3360"/>
            </a:lvl3pPr>
            <a:lvl4pPr marL="1920096" indent="0">
              <a:buNone/>
              <a:defRPr sz="2800"/>
            </a:lvl4pPr>
            <a:lvl5pPr marL="2560128" indent="0">
              <a:buNone/>
              <a:defRPr sz="2800"/>
            </a:lvl5pPr>
            <a:lvl6pPr marL="3200160" indent="0">
              <a:buNone/>
              <a:defRPr sz="2800"/>
            </a:lvl6pPr>
            <a:lvl7pPr marL="3840192" indent="0">
              <a:buNone/>
              <a:defRPr sz="2800"/>
            </a:lvl7pPr>
            <a:lvl8pPr marL="4480224" indent="0">
              <a:buNone/>
              <a:defRPr sz="2800"/>
            </a:lvl8pPr>
            <a:lvl9pPr marL="5120256" indent="0">
              <a:buNone/>
              <a:defRPr sz="28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203" y="7514281"/>
            <a:ext cx="7680960" cy="1126807"/>
          </a:xfrm>
        </p:spPr>
        <p:txBody>
          <a:bodyPr/>
          <a:lstStyle>
            <a:lvl1pPr marL="0" indent="0">
              <a:buNone/>
              <a:defRPr sz="1960"/>
            </a:lvl1pPr>
            <a:lvl2pPr marL="640032" indent="0">
              <a:buNone/>
              <a:defRPr sz="1680"/>
            </a:lvl2pPr>
            <a:lvl3pPr marL="1280064" indent="0">
              <a:buNone/>
              <a:defRPr sz="1400"/>
            </a:lvl3pPr>
            <a:lvl4pPr marL="1920096" indent="0">
              <a:buNone/>
              <a:defRPr sz="1260"/>
            </a:lvl4pPr>
            <a:lvl5pPr marL="2560128" indent="0">
              <a:buNone/>
              <a:defRPr sz="1260"/>
            </a:lvl5pPr>
            <a:lvl6pPr marL="3200160" indent="0">
              <a:buNone/>
              <a:defRPr sz="1260"/>
            </a:lvl6pPr>
            <a:lvl7pPr marL="3840192" indent="0">
              <a:buNone/>
              <a:defRPr sz="1260"/>
            </a:lvl7pPr>
            <a:lvl8pPr marL="4480224" indent="0">
              <a:buNone/>
              <a:defRPr sz="1260"/>
            </a:lvl8pPr>
            <a:lvl9pPr marL="5120256" indent="0">
              <a:buNone/>
              <a:defRPr sz="12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09B75-CCB0-42B8-A1CD-6563C1283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0080" y="384493"/>
            <a:ext cx="1152144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9" tIns="45709" rIns="91419" bIns="4570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0080" y="2240281"/>
            <a:ext cx="11521440" cy="6336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0080" y="8743315"/>
            <a:ext cx="298704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>
            <a:lvl1pPr>
              <a:defRPr sz="196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880" y="8743315"/>
            <a:ext cx="405384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>
            <a:lvl1pPr algn="ctr">
              <a:defRPr sz="196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480" y="8743315"/>
            <a:ext cx="298704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>
            <a:lvl1pPr algn="r">
              <a:defRPr sz="1960"/>
            </a:lvl1pPr>
          </a:lstStyle>
          <a:p>
            <a:pPr>
              <a:defRPr/>
            </a:pPr>
            <a:fld id="{EC39D06F-E6E0-4C63-B9DB-62EEF9E620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616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16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16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16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160">
          <a:solidFill>
            <a:schemeClr val="tx2"/>
          </a:solidFill>
          <a:latin typeface="Arial" charset="0"/>
        </a:defRPr>
      </a:lvl5pPr>
      <a:lvl6pPr marL="640032" algn="ctr" rtl="0" fontAlgn="base">
        <a:spcBef>
          <a:spcPct val="0"/>
        </a:spcBef>
        <a:spcAft>
          <a:spcPct val="0"/>
        </a:spcAft>
        <a:defRPr sz="6160">
          <a:solidFill>
            <a:schemeClr val="tx2"/>
          </a:solidFill>
          <a:latin typeface="Arial" charset="0"/>
        </a:defRPr>
      </a:lvl6pPr>
      <a:lvl7pPr marL="1280064" algn="ctr" rtl="0" fontAlgn="base">
        <a:spcBef>
          <a:spcPct val="0"/>
        </a:spcBef>
        <a:spcAft>
          <a:spcPct val="0"/>
        </a:spcAft>
        <a:defRPr sz="6160">
          <a:solidFill>
            <a:schemeClr val="tx2"/>
          </a:solidFill>
          <a:latin typeface="Arial" charset="0"/>
        </a:defRPr>
      </a:lvl7pPr>
      <a:lvl8pPr marL="1920096" algn="ctr" rtl="0" fontAlgn="base">
        <a:spcBef>
          <a:spcPct val="0"/>
        </a:spcBef>
        <a:spcAft>
          <a:spcPct val="0"/>
        </a:spcAft>
        <a:defRPr sz="6160">
          <a:solidFill>
            <a:schemeClr val="tx2"/>
          </a:solidFill>
          <a:latin typeface="Arial" charset="0"/>
        </a:defRPr>
      </a:lvl8pPr>
      <a:lvl9pPr marL="2560128" algn="ctr" rtl="0" fontAlgn="base">
        <a:spcBef>
          <a:spcPct val="0"/>
        </a:spcBef>
        <a:spcAft>
          <a:spcPct val="0"/>
        </a:spcAft>
        <a:defRPr sz="6160">
          <a:solidFill>
            <a:schemeClr val="tx2"/>
          </a:solidFill>
          <a:latin typeface="Arial" charset="0"/>
        </a:defRPr>
      </a:lvl9pPr>
    </p:titleStyle>
    <p:bodyStyle>
      <a:lvl1pPr marL="480024" indent="-480024" algn="l" rtl="0" eaLnBrk="0" fontAlgn="base" hangingPunct="0">
        <a:spcBef>
          <a:spcPct val="20000"/>
        </a:spcBef>
        <a:spcAft>
          <a:spcPct val="0"/>
        </a:spcAft>
        <a:buChar char="•"/>
        <a:defRPr sz="4480">
          <a:solidFill>
            <a:schemeClr val="tx1"/>
          </a:solidFill>
          <a:latin typeface="+mn-lt"/>
          <a:ea typeface="+mn-ea"/>
          <a:cs typeface="+mn-cs"/>
        </a:defRPr>
      </a:lvl1pPr>
      <a:lvl2pPr marL="1040053" indent="-400021" algn="l" rtl="0" eaLnBrk="0" fontAlgn="base" hangingPunct="0">
        <a:spcBef>
          <a:spcPct val="20000"/>
        </a:spcBef>
        <a:spcAft>
          <a:spcPct val="0"/>
        </a:spcAft>
        <a:buChar char="–"/>
        <a:defRPr sz="3920">
          <a:solidFill>
            <a:schemeClr val="tx1"/>
          </a:solidFill>
          <a:latin typeface="+mn-lt"/>
        </a:defRPr>
      </a:lvl2pPr>
      <a:lvl3pPr marL="1600080" indent="-320016" algn="l" rtl="0" eaLnBrk="0" fontAlgn="base" hangingPunct="0">
        <a:spcBef>
          <a:spcPct val="20000"/>
        </a:spcBef>
        <a:spcAft>
          <a:spcPct val="0"/>
        </a:spcAft>
        <a:buChar char="•"/>
        <a:defRPr sz="3360">
          <a:solidFill>
            <a:schemeClr val="tx1"/>
          </a:solidFill>
          <a:latin typeface="+mn-lt"/>
        </a:defRPr>
      </a:lvl3pPr>
      <a:lvl4pPr marL="2240112" indent="-320016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80144" indent="-320016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520176" indent="-320016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4160208" indent="-320016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800240" indent="-320016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5440272" indent="-320016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280064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32" algn="l" defTabSz="1280064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064" algn="l" defTabSz="1280064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096" algn="l" defTabSz="1280064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128" algn="l" defTabSz="1280064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160" algn="l" defTabSz="1280064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192" algn="l" defTabSz="1280064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224" algn="l" defTabSz="1280064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256" algn="l" defTabSz="1280064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4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gif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838431" y="10654229"/>
            <a:ext cx="2390688" cy="149611"/>
          </a:xfrm>
          <a:prstGeom prst="rect">
            <a:avLst/>
          </a:prstGeom>
          <a:solidFill>
            <a:srgbClr val="E5EAF1"/>
          </a:solidFill>
          <a:ln w="9525">
            <a:noFill/>
            <a:miter lim="800000"/>
            <a:headEnd/>
            <a:tailEnd/>
          </a:ln>
        </p:spPr>
        <p:txBody>
          <a:bodyPr wrap="none" lIns="127991" tIns="63995" rIns="127991" bIns="63995" anchor="ctr"/>
          <a:lstStyle/>
          <a:p>
            <a:endParaRPr lang="ru-RU" sz="3500" dirty="0">
              <a:latin typeface="Calibri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0" y="-97573"/>
            <a:ext cx="12801600" cy="1493323"/>
            <a:chOff x="-2133600" y="1102575"/>
            <a:chExt cx="17068800" cy="1363807"/>
          </a:xfrm>
        </p:grpSpPr>
        <p:sp>
          <p:nvSpPr>
            <p:cNvPr id="10" name="Rectangle 18"/>
            <p:cNvSpPr>
              <a:spLocks noChangeArrowheads="1"/>
            </p:cNvSpPr>
            <p:nvPr/>
          </p:nvSpPr>
          <p:spPr bwMode="auto">
            <a:xfrm>
              <a:off x="-2133600" y="1159248"/>
              <a:ext cx="17068800" cy="1307134"/>
            </a:xfrm>
            <a:prstGeom prst="rect">
              <a:avLst/>
            </a:prstGeom>
            <a:solidFill>
              <a:srgbClr val="000066">
                <a:alpha val="8196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30735" tIns="65367" rIns="130735" bIns="65367" anchor="ctr"/>
            <a:lstStyle/>
            <a:p>
              <a:pPr algn="ctr" defTabSz="1308954"/>
              <a:r>
                <a:rPr lang="ru-RU" sz="32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</a:t>
              </a:r>
              <a:r>
                <a:rPr lang="ru-RU" sz="24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Муниципальное автономное </a:t>
              </a:r>
            </a:p>
            <a:p>
              <a:pPr algn="ctr" defTabSz="1308954"/>
              <a:r>
                <a:rPr lang="ru-RU" sz="24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общеобразовательное учреждение средняя школа № 10 г. Павлово</a:t>
              </a:r>
            </a:p>
          </p:txBody>
        </p:sp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133600" y="1102575"/>
              <a:ext cx="2005675" cy="1363807"/>
            </a:xfrm>
            <a:prstGeom prst="rect">
              <a:avLst/>
            </a:prstGeom>
          </p:spPr>
        </p:pic>
      </p:grp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2656384" y="-787914"/>
            <a:ext cx="8064896" cy="45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ctr">
              <a:defRPr/>
            </a:pP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" name="Text Box 10"/>
          <p:cNvSpPr txBox="1">
            <a:spLocks noGrp="1" noChangeArrowheads="1"/>
          </p:cNvSpPr>
          <p:nvPr>
            <p:ph idx="1"/>
          </p:nvPr>
        </p:nvSpPr>
        <p:spPr bwMode="auto">
          <a:xfrm>
            <a:off x="0" y="1837101"/>
            <a:ext cx="12801600" cy="345319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127956" tIns="63977" rIns="127956" bIns="63977" numCol="1" anchor="t" anchorCtr="0" compatLnSpc="1">
            <a:prstTxWarp prst="textNoShape">
              <a:avLst/>
            </a:prstTxWarp>
            <a:spAutoFit/>
          </a:bodyPr>
          <a:lstStyle/>
          <a:p>
            <a:pPr marL="0" indent="0" algn="ctr">
              <a:buNone/>
            </a:pPr>
            <a:r>
              <a:rPr lang="ru-RU" sz="5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техники безопасности на уроках физической культуры по лыжной подготовке, как профилактика травматизма</a:t>
            </a:r>
            <a:r>
              <a:rPr lang="ru-RU" sz="3600" dirty="0"/>
              <a:t>.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95600" y="8162136"/>
            <a:ext cx="6400800" cy="141577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b="1" i="1" dirty="0">
              <a:solidFill>
                <a:srgbClr val="002060"/>
              </a:solidFill>
            </a:endParaRPr>
          </a:p>
          <a:p>
            <a:pPr algn="ctr"/>
            <a:endParaRPr lang="ru-RU" sz="2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Павлово</a:t>
            </a:r>
          </a:p>
          <a:p>
            <a:pPr algn="ctr"/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31.01.2019 год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439960" y="5489449"/>
            <a:ext cx="8528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Заплохов</a:t>
            </a:r>
            <a:r>
              <a:rPr lang="ru-RU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Юрий Владимирович</a:t>
            </a:r>
            <a:r>
              <a:rPr lang="ru-RU" sz="4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физической культуры </a:t>
            </a:r>
          </a:p>
          <a:p>
            <a:pPr algn="ctr"/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МАОУ СШ № 10 </a:t>
            </a:r>
            <a:r>
              <a:rPr lang="ru-RU" sz="32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г.Павлово</a:t>
            </a:r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static8.depositphotos.com/1004401/926/v/950/depositphotos_9269230-stock-illustration-skiing-high-speed-motion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5217" y="5303937"/>
            <a:ext cx="5216383" cy="4273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704875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8012" y="4644"/>
            <a:ext cx="12842325" cy="1147476"/>
          </a:xfrm>
          <a:prstGeom prst="rect">
            <a:avLst/>
          </a:prstGeom>
          <a:solidFill>
            <a:srgbClr val="000066">
              <a:alpha val="8196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130735" tIns="65367" rIns="130735" bIns="65367" anchor="ctr"/>
          <a:lstStyle/>
          <a:p>
            <a:pPr defTabSz="1308954"/>
            <a:endParaRPr lang="ru-RU" sz="2240" b="1">
              <a:solidFill>
                <a:schemeClr val="bg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860" y="-19188"/>
            <a:ext cx="1249441" cy="1177635"/>
          </a:xfrm>
          <a:prstGeom prst="rect">
            <a:avLst/>
          </a:prstGeom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2224336" y="564277"/>
            <a:ext cx="10320233" cy="45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defRPr/>
            </a:pPr>
            <a:r>
              <a:rPr lang="ru-RU" sz="336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к урокам </a:t>
            </a:r>
          </a:p>
          <a:p>
            <a:pPr algn="r">
              <a:defRPr/>
            </a:pPr>
            <a:r>
              <a:rPr lang="ru-RU" sz="336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лыжной  </a:t>
            </a:r>
            <a:r>
              <a:rPr lang="ru-RU" sz="336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подготовке</a:t>
            </a:r>
            <a:endParaRPr lang="ru-RU" sz="336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hape 318"/>
          <p:cNvSpPr txBox="1">
            <a:spLocks/>
          </p:cNvSpPr>
          <p:nvPr/>
        </p:nvSpPr>
        <p:spPr bwMode="auto">
          <a:xfrm>
            <a:off x="424136" y="1711753"/>
            <a:ext cx="11521440" cy="3427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995" tIns="63980" rIns="127995" bIns="63980" numCol="1" anchor="t" anchorCtr="0" compatLnSpc="1">
            <a:prstTxWarp prst="textNoShape">
              <a:avLst/>
            </a:prstTxWarp>
            <a:noAutofit/>
          </a:bodyPr>
          <a:lstStyle>
            <a:lvl1pPr marL="480060" indent="-48006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8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013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920">
                <a:solidFill>
                  <a:schemeClr val="tx1"/>
                </a:solidFill>
                <a:latin typeface="+mn-lt"/>
              </a:defRPr>
            </a:lvl2pPr>
            <a:lvl3pPr marL="1600200" indent="-32004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360">
                <a:solidFill>
                  <a:schemeClr val="tx1"/>
                </a:solidFill>
                <a:latin typeface="+mn-lt"/>
              </a:defRPr>
            </a:lvl3pPr>
            <a:lvl4pPr marL="2240280" indent="-32004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4pPr>
            <a:lvl5pPr marL="2880360" indent="-32004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5pPr>
            <a:lvl6pPr marL="352044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6pPr>
            <a:lvl7pPr marL="416052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7pPr>
            <a:lvl8pPr marL="480060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8pPr>
            <a:lvl9pPr marL="544068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Clr>
                <a:srgbClr val="205867"/>
              </a:buClr>
              <a:buSzPct val="25000"/>
              <a:buNone/>
            </a:pPr>
            <a:r>
              <a:rPr lang="ru-RU" sz="3600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sym typeface="Cambria"/>
              </a:rPr>
              <a:t>Палки, подобранные по росту, должны </a:t>
            </a:r>
          </a:p>
          <a:p>
            <a:pPr marL="0" indent="0">
              <a:spcBef>
                <a:spcPts val="896"/>
              </a:spcBef>
              <a:buClr>
                <a:srgbClr val="205867"/>
              </a:buClr>
              <a:buSzPct val="25000"/>
              <a:buNone/>
            </a:pPr>
            <a:r>
              <a:rPr lang="ru-RU" sz="3600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sym typeface="Cambria"/>
              </a:rPr>
              <a:t>иметь наконечник и регулируемой длины ремень для кисти руки.</a:t>
            </a:r>
          </a:p>
        </p:txBody>
      </p:sp>
      <p:pic>
        <p:nvPicPr>
          <p:cNvPr id="13" name="Shape 33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8731599" y="3279579"/>
            <a:ext cx="3240265" cy="5918375"/>
          </a:xfrm>
          <a:prstGeom prst="rect">
            <a:avLst/>
          </a:prstGeom>
        </p:spPr>
      </p:pic>
      <p:pic>
        <p:nvPicPr>
          <p:cNvPr id="17" name="Shape 334"/>
          <p:cNvPicPr preferRelativeResize="0"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82" y="3734624"/>
            <a:ext cx="4377755" cy="5521197"/>
          </a:xfrm>
          <a:prstGeom prst="rect">
            <a:avLst/>
          </a:prstGeom>
        </p:spPr>
      </p:pic>
      <p:pic>
        <p:nvPicPr>
          <p:cNvPr id="18" name="Shape 335"/>
          <p:cNvPicPr preferRelativeResize="0"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367" y="3792488"/>
            <a:ext cx="768096" cy="5405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7916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8012" y="4644"/>
            <a:ext cx="12842325" cy="1147476"/>
          </a:xfrm>
          <a:prstGeom prst="rect">
            <a:avLst/>
          </a:prstGeom>
          <a:solidFill>
            <a:srgbClr val="000066">
              <a:alpha val="8196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130735" tIns="65367" rIns="130735" bIns="65367" anchor="ctr"/>
          <a:lstStyle/>
          <a:p>
            <a:pPr defTabSz="1308954"/>
            <a:endParaRPr lang="ru-RU" sz="2240" b="1">
              <a:solidFill>
                <a:schemeClr val="bg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860" y="-19188"/>
            <a:ext cx="1249441" cy="1177635"/>
          </a:xfrm>
          <a:prstGeom prst="rect">
            <a:avLst/>
          </a:prstGeom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2224336" y="564277"/>
            <a:ext cx="10320233" cy="45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defRPr/>
            </a:pPr>
            <a:r>
              <a:rPr lang="ru-RU" sz="336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к урокам </a:t>
            </a:r>
          </a:p>
          <a:p>
            <a:pPr algn="r">
              <a:defRPr/>
            </a:pPr>
            <a:r>
              <a:rPr lang="ru-RU" sz="336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лыжной  </a:t>
            </a:r>
            <a:r>
              <a:rPr lang="ru-RU" sz="336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подготовке</a:t>
            </a:r>
            <a:endParaRPr lang="ru-RU" sz="336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Shape 333"/>
          <p:cNvPicPr preferRelativeResize="0"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-366761" y="-383976"/>
            <a:ext cx="5137600" cy="8132719"/>
          </a:xfrm>
          <a:prstGeom prst="rect">
            <a:avLst/>
          </a:prstGeom>
        </p:spPr>
      </p:pic>
      <p:pic>
        <p:nvPicPr>
          <p:cNvPr id="16" name="Shape 319"/>
          <p:cNvPicPr preferRelativeResize="0"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90281" y="1967897"/>
            <a:ext cx="4360056" cy="7498257"/>
          </a:xfrm>
          <a:prstGeom prst="rect">
            <a:avLst/>
          </a:prstGeom>
        </p:spPr>
      </p:pic>
      <p:pic>
        <p:nvPicPr>
          <p:cNvPr id="9" name="Shape 340"/>
          <p:cNvPicPr preferRelativeResize="0"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52563" y="2304709"/>
            <a:ext cx="5078332" cy="7161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24183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hape 371"/>
          <p:cNvPicPr preferRelativeResize="0"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2442" y="1182848"/>
            <a:ext cx="4954095" cy="4780379"/>
          </a:xfrm>
          <a:prstGeom prst="rect">
            <a:avLst/>
          </a:prstGeom>
        </p:spPr>
      </p:pic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8012" y="4644"/>
            <a:ext cx="12842325" cy="1147476"/>
          </a:xfrm>
          <a:prstGeom prst="rect">
            <a:avLst/>
          </a:prstGeom>
          <a:solidFill>
            <a:srgbClr val="000066">
              <a:alpha val="8196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130735" tIns="65367" rIns="130735" bIns="65367" anchor="ctr"/>
          <a:lstStyle/>
          <a:p>
            <a:pPr defTabSz="1308954"/>
            <a:endParaRPr lang="ru-RU" sz="2240" b="1">
              <a:solidFill>
                <a:schemeClr val="bg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860" y="-19188"/>
            <a:ext cx="1249441" cy="1177635"/>
          </a:xfrm>
          <a:prstGeom prst="rect">
            <a:avLst/>
          </a:prstGeom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2224336" y="564277"/>
            <a:ext cx="10320233" cy="45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defRPr/>
            </a:pPr>
            <a:r>
              <a:rPr lang="ru-RU" sz="336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к урокам </a:t>
            </a:r>
          </a:p>
          <a:p>
            <a:pPr algn="r">
              <a:defRPr/>
            </a:pPr>
            <a:r>
              <a:rPr lang="ru-RU" sz="336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лыжной  </a:t>
            </a:r>
            <a:r>
              <a:rPr lang="ru-RU" sz="336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подготовке</a:t>
            </a:r>
            <a:endParaRPr lang="ru-RU" sz="336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hape 318"/>
          <p:cNvSpPr txBox="1">
            <a:spLocks/>
          </p:cNvSpPr>
          <p:nvPr/>
        </p:nvSpPr>
        <p:spPr bwMode="auto">
          <a:xfrm>
            <a:off x="208112" y="2136304"/>
            <a:ext cx="11521440" cy="3427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995" tIns="63980" rIns="127995" bIns="63980" numCol="1" anchor="t" anchorCtr="0" compatLnSpc="1">
            <a:prstTxWarp prst="textNoShape">
              <a:avLst/>
            </a:prstTxWarp>
            <a:noAutofit/>
          </a:bodyPr>
          <a:lstStyle>
            <a:lvl1pPr marL="480060" indent="-48006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8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013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920">
                <a:solidFill>
                  <a:schemeClr val="tx1"/>
                </a:solidFill>
                <a:latin typeface="+mn-lt"/>
              </a:defRPr>
            </a:lvl2pPr>
            <a:lvl3pPr marL="1600200" indent="-32004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360">
                <a:solidFill>
                  <a:schemeClr val="tx1"/>
                </a:solidFill>
                <a:latin typeface="+mn-lt"/>
              </a:defRPr>
            </a:lvl3pPr>
            <a:lvl4pPr marL="2240280" indent="-32004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4pPr>
            <a:lvl5pPr marL="2880360" indent="-32004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5pPr>
            <a:lvl6pPr marL="352044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6pPr>
            <a:lvl7pPr marL="416052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7pPr>
            <a:lvl8pPr marL="480060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8pPr>
            <a:lvl9pPr marL="544068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marL="0" lvl="0" indent="0">
              <a:spcBef>
                <a:spcPts val="0"/>
              </a:spcBef>
              <a:buClr>
                <a:srgbClr val="205867"/>
              </a:buClr>
              <a:buSzPct val="25000"/>
              <a:buNone/>
            </a:pPr>
            <a:r>
              <a:rPr lang="ru-RU" sz="3600" b="1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sym typeface="Cambria"/>
              </a:rPr>
              <a:t>Лыжные ботинки должны быть</a:t>
            </a:r>
          </a:p>
          <a:p>
            <a:pPr marL="0" lvl="0" indent="0">
              <a:spcBef>
                <a:spcPts val="640"/>
              </a:spcBef>
              <a:buClr>
                <a:srgbClr val="205867"/>
              </a:buClr>
              <a:buSzPct val="25000"/>
              <a:buNone/>
            </a:pPr>
            <a:r>
              <a:rPr lang="ru-RU" sz="3600" b="1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sym typeface="Cambria"/>
              </a:rPr>
              <a:t>подобраны по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sym typeface="Cambria"/>
              </a:rPr>
              <a:t>размеру.</a:t>
            </a:r>
          </a:p>
          <a:p>
            <a:pPr marL="0" lvl="0" indent="0">
              <a:spcBef>
                <a:spcPts val="640"/>
              </a:spcBef>
              <a:buClr>
                <a:srgbClr val="205867"/>
              </a:buClr>
              <a:buSzPct val="25000"/>
              <a:buNone/>
            </a:pPr>
            <a:r>
              <a:rPr lang="ru-RU" sz="3600" i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sym typeface="Cambria"/>
              </a:rPr>
              <a:t>Тесная </a:t>
            </a:r>
            <a:r>
              <a:rPr lang="ru-RU" sz="3600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sym typeface="Cambria"/>
              </a:rPr>
              <a:t>или очень</a:t>
            </a:r>
          </a:p>
          <a:p>
            <a:pPr marL="0" lvl="0" indent="0">
              <a:spcBef>
                <a:spcPts val="640"/>
              </a:spcBef>
              <a:buClr>
                <a:srgbClr val="205867"/>
              </a:buClr>
              <a:buSzPct val="25000"/>
              <a:buNone/>
            </a:pPr>
            <a:r>
              <a:rPr lang="ru-RU" sz="3600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sym typeface="Cambria"/>
              </a:rPr>
              <a:t>свободная обувь может привести к </a:t>
            </a:r>
          </a:p>
          <a:p>
            <a:pPr marL="0" lvl="0" indent="0">
              <a:spcBef>
                <a:spcPts val="640"/>
              </a:spcBef>
              <a:buClr>
                <a:srgbClr val="205867"/>
              </a:buClr>
              <a:buSzPct val="25000"/>
              <a:buNone/>
            </a:pPr>
            <a:r>
              <a:rPr lang="ru-RU" sz="3600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sym typeface="Cambria"/>
              </a:rPr>
              <a:t>потёртостям или травме голеностопного</a:t>
            </a:r>
          </a:p>
          <a:p>
            <a:pPr marL="0" lvl="0" indent="0">
              <a:spcBef>
                <a:spcPts val="0"/>
              </a:spcBef>
              <a:buSzPct val="25000"/>
              <a:buNone/>
            </a:pPr>
            <a:r>
              <a:rPr lang="ru-RU" sz="3600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sym typeface="Cambria"/>
              </a:rPr>
              <a:t>сустава. </a:t>
            </a:r>
            <a:endParaRPr lang="ru-RU" sz="3600" i="1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  <a:sym typeface="Cambria"/>
            </a:endParaRPr>
          </a:p>
          <a:p>
            <a:pPr marL="0" lvl="0" indent="0">
              <a:spcBef>
                <a:spcPts val="0"/>
              </a:spcBef>
              <a:buSzPct val="25000"/>
              <a:buNone/>
            </a:pPr>
            <a:r>
              <a:rPr lang="ru-RU" sz="3600" i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sym typeface="Cambria"/>
              </a:rPr>
              <a:t>Не </a:t>
            </a:r>
            <a:r>
              <a:rPr lang="ru-RU" sz="3600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sym typeface="Cambria"/>
              </a:rPr>
              <a:t>зашнуровывать ботинки слишком </a:t>
            </a:r>
          </a:p>
          <a:p>
            <a:pPr marL="0" lvl="0" indent="0">
              <a:buSzPct val="25000"/>
              <a:buNone/>
            </a:pPr>
            <a:r>
              <a:rPr lang="ru-RU" sz="3600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sym typeface="Cambria"/>
              </a:rPr>
              <a:t>туго и не обвязывать шнурки вокруг голени - из-за этого ухудшается кровообращение и ноги быстрее мерзнут</a:t>
            </a:r>
          </a:p>
        </p:txBody>
      </p:sp>
    </p:spTree>
    <p:extLst>
      <p:ext uri="{BB962C8B-B14F-4D97-AF65-F5344CB8AC3E}">
        <p14:creationId xmlns:p14="http://schemas.microsoft.com/office/powerpoint/2010/main" val="59739709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8012" y="4644"/>
            <a:ext cx="12842325" cy="1147476"/>
          </a:xfrm>
          <a:prstGeom prst="rect">
            <a:avLst/>
          </a:prstGeom>
          <a:solidFill>
            <a:srgbClr val="000066">
              <a:alpha val="8196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130735" tIns="65367" rIns="130735" bIns="65367" anchor="ctr"/>
          <a:lstStyle/>
          <a:p>
            <a:pPr defTabSz="1308954"/>
            <a:endParaRPr lang="ru-RU" sz="2240" b="1">
              <a:solidFill>
                <a:schemeClr val="bg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860" y="-19188"/>
            <a:ext cx="1249441" cy="1177635"/>
          </a:xfrm>
          <a:prstGeom prst="rect">
            <a:avLst/>
          </a:prstGeom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2224336" y="564277"/>
            <a:ext cx="10320233" cy="45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defRPr/>
            </a:pPr>
            <a:r>
              <a:rPr lang="ru-RU" sz="336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к урокам </a:t>
            </a:r>
          </a:p>
          <a:p>
            <a:pPr algn="r">
              <a:defRPr/>
            </a:pPr>
            <a:r>
              <a:rPr lang="ru-RU" sz="336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лыжной  </a:t>
            </a:r>
            <a:r>
              <a:rPr lang="ru-RU" sz="336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подготовке</a:t>
            </a:r>
            <a:endParaRPr lang="ru-RU" sz="336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hape 318"/>
          <p:cNvSpPr txBox="1">
            <a:spLocks/>
          </p:cNvSpPr>
          <p:nvPr/>
        </p:nvSpPr>
        <p:spPr bwMode="auto">
          <a:xfrm>
            <a:off x="208112" y="2136304"/>
            <a:ext cx="11521440" cy="3427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995" tIns="63980" rIns="127995" bIns="63980" numCol="1" anchor="t" anchorCtr="0" compatLnSpc="1">
            <a:prstTxWarp prst="textNoShape">
              <a:avLst/>
            </a:prstTxWarp>
            <a:noAutofit/>
          </a:bodyPr>
          <a:lstStyle>
            <a:lvl1pPr marL="480060" indent="-48006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8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013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920">
                <a:solidFill>
                  <a:schemeClr val="tx1"/>
                </a:solidFill>
                <a:latin typeface="+mn-lt"/>
              </a:defRPr>
            </a:lvl2pPr>
            <a:lvl3pPr marL="1600200" indent="-32004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360">
                <a:solidFill>
                  <a:schemeClr val="tx1"/>
                </a:solidFill>
                <a:latin typeface="+mn-lt"/>
              </a:defRPr>
            </a:lvl3pPr>
            <a:lvl4pPr marL="2240280" indent="-32004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4pPr>
            <a:lvl5pPr marL="2880360" indent="-32004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5pPr>
            <a:lvl6pPr marL="352044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6pPr>
            <a:lvl7pPr marL="416052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7pPr>
            <a:lvl8pPr marL="480060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8pPr>
            <a:lvl9pPr marL="544068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marL="0" lvl="0" indent="0">
              <a:spcBef>
                <a:spcPts val="0"/>
              </a:spcBef>
              <a:buClr>
                <a:srgbClr val="205867"/>
              </a:buClr>
              <a:buSzPct val="25000"/>
              <a:buNone/>
            </a:pPr>
            <a:r>
              <a:rPr lang="ru-RU" altLang="ru-RU" sz="3600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После занятий надо </a:t>
            </a:r>
            <a:r>
              <a:rPr lang="ru-RU" altLang="ru-RU" sz="3600" b="1" i="1" u="sng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обязательно</a:t>
            </a:r>
            <a:r>
              <a:rPr lang="ru-RU" altLang="ru-RU" sz="3600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просушить </a:t>
            </a:r>
            <a:r>
              <a:rPr lang="ru-RU" altLang="ru-RU" sz="3600" i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ботинки. </a:t>
            </a:r>
            <a:r>
              <a:rPr lang="ru-RU" altLang="ru-RU" sz="3600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Х</a:t>
            </a:r>
            <a:r>
              <a:rPr lang="ru-RU" altLang="ru-RU" sz="3600" i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одьба </a:t>
            </a:r>
            <a:r>
              <a:rPr lang="ru-RU" altLang="ru-RU" sz="3600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сырой обуви приводит к потертостям. Ни в коем случае нельзя сушить ботинки на батарее отопления или печке: от этого они становятся жесткими и коробятся.</a:t>
            </a:r>
            <a:endParaRPr lang="ru-RU" sz="3600" i="1" dirty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  <a:sym typeface="Cambria"/>
            </a:endParaRPr>
          </a:p>
        </p:txBody>
      </p:sp>
      <p:pic>
        <p:nvPicPr>
          <p:cNvPr id="12" name="Picture 4" descr="prodam_lyzhnye_botinki_16384125_1_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96744" y="4656584"/>
            <a:ext cx="6156525" cy="4502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532759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8012" y="4644"/>
            <a:ext cx="12842325" cy="1147476"/>
          </a:xfrm>
          <a:prstGeom prst="rect">
            <a:avLst/>
          </a:prstGeom>
          <a:solidFill>
            <a:srgbClr val="000066">
              <a:alpha val="8196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130735" tIns="65367" rIns="130735" bIns="65367" anchor="ctr"/>
          <a:lstStyle/>
          <a:p>
            <a:pPr defTabSz="1308954"/>
            <a:endParaRPr lang="ru-RU" sz="2240" b="1">
              <a:solidFill>
                <a:schemeClr val="bg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860" y="-19188"/>
            <a:ext cx="1249441" cy="1177635"/>
          </a:xfrm>
          <a:prstGeom prst="rect">
            <a:avLst/>
          </a:prstGeom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2224336" y="564277"/>
            <a:ext cx="10320233" cy="45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defRPr/>
            </a:pPr>
            <a:r>
              <a:rPr lang="ru-RU" sz="336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к урокам </a:t>
            </a:r>
          </a:p>
          <a:p>
            <a:pPr algn="r">
              <a:defRPr/>
            </a:pPr>
            <a:r>
              <a:rPr lang="ru-RU" sz="336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лыжной  </a:t>
            </a:r>
            <a:r>
              <a:rPr lang="ru-RU" sz="336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подготовке</a:t>
            </a:r>
            <a:endParaRPr lang="ru-RU" sz="336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hape 318"/>
          <p:cNvSpPr txBox="1">
            <a:spLocks/>
          </p:cNvSpPr>
          <p:nvPr/>
        </p:nvSpPr>
        <p:spPr bwMode="auto">
          <a:xfrm>
            <a:off x="280120" y="1416224"/>
            <a:ext cx="11521440" cy="3427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995" tIns="63980" rIns="127995" bIns="63980" numCol="1" anchor="t" anchorCtr="0" compatLnSpc="1">
            <a:prstTxWarp prst="textNoShape">
              <a:avLst/>
            </a:prstTxWarp>
            <a:noAutofit/>
          </a:bodyPr>
          <a:lstStyle>
            <a:lvl1pPr marL="480060" indent="-48006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8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013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920">
                <a:solidFill>
                  <a:schemeClr val="tx1"/>
                </a:solidFill>
                <a:latin typeface="+mn-lt"/>
              </a:defRPr>
            </a:lvl2pPr>
            <a:lvl3pPr marL="1600200" indent="-32004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360">
                <a:solidFill>
                  <a:schemeClr val="tx1"/>
                </a:solidFill>
                <a:latin typeface="+mn-lt"/>
              </a:defRPr>
            </a:lvl3pPr>
            <a:lvl4pPr marL="2240280" indent="-32004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4pPr>
            <a:lvl5pPr marL="2880360" indent="-32004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5pPr>
            <a:lvl6pPr marL="352044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6pPr>
            <a:lvl7pPr marL="416052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7pPr>
            <a:lvl8pPr marL="480060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8pPr>
            <a:lvl9pPr marL="544068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marL="0" lvl="0" indent="0">
              <a:spcBef>
                <a:spcPts val="0"/>
              </a:spcBef>
              <a:buClr>
                <a:srgbClr val="205867"/>
              </a:buClr>
              <a:buSzPct val="25000"/>
              <a:buNone/>
            </a:pPr>
            <a:r>
              <a:rPr lang="ru-RU" altLang="ru-RU" sz="3600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Перед входом в </a:t>
            </a:r>
            <a:r>
              <a:rPr lang="ru-RU" altLang="ru-RU" sz="3600" i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помещение после занятий необходимо счистить  </a:t>
            </a:r>
            <a:r>
              <a:rPr lang="ru-RU" altLang="ru-RU" sz="3600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счистить снег с лыж, а зайдя в помещение, связать их вместе.</a:t>
            </a:r>
            <a:endParaRPr lang="ru-RU" sz="3600" i="1" dirty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  <a:sym typeface="Cambria"/>
            </a:endParaRPr>
          </a:p>
        </p:txBody>
      </p:sp>
      <p:pic>
        <p:nvPicPr>
          <p:cNvPr id="12" name="Picture 2" descr="https://pp.userapi.com/c845322/v845322528/18449d/3acRdlTgH6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8552" y="3072408"/>
            <a:ext cx="8256915" cy="6192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8374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8012" y="4644"/>
            <a:ext cx="12842325" cy="1147476"/>
          </a:xfrm>
          <a:prstGeom prst="rect">
            <a:avLst/>
          </a:prstGeom>
          <a:solidFill>
            <a:srgbClr val="000066">
              <a:alpha val="8196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130735" tIns="65367" rIns="130735" bIns="65367" anchor="ctr"/>
          <a:lstStyle/>
          <a:p>
            <a:pPr defTabSz="1308954"/>
            <a:endParaRPr lang="ru-RU" sz="2240" b="1">
              <a:solidFill>
                <a:schemeClr val="bg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860" y="-19188"/>
            <a:ext cx="1249441" cy="1177635"/>
          </a:xfrm>
          <a:prstGeom prst="rect">
            <a:avLst/>
          </a:prstGeom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2224336" y="564277"/>
            <a:ext cx="10320233" cy="45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defRPr/>
            </a:pPr>
            <a:r>
              <a:rPr lang="ru-RU" sz="336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к урокам </a:t>
            </a:r>
          </a:p>
          <a:p>
            <a:pPr algn="r">
              <a:defRPr/>
            </a:pPr>
            <a:r>
              <a:rPr lang="ru-RU" sz="336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лыжной  </a:t>
            </a:r>
            <a:r>
              <a:rPr lang="ru-RU" sz="336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подготовке</a:t>
            </a:r>
            <a:endParaRPr lang="ru-RU" sz="336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hape 318"/>
          <p:cNvSpPr txBox="1">
            <a:spLocks/>
          </p:cNvSpPr>
          <p:nvPr/>
        </p:nvSpPr>
        <p:spPr bwMode="auto">
          <a:xfrm>
            <a:off x="352128" y="1859246"/>
            <a:ext cx="11521440" cy="3427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995" tIns="63980" rIns="127995" bIns="63980" numCol="1" anchor="t" anchorCtr="0" compatLnSpc="1">
            <a:prstTxWarp prst="textNoShape">
              <a:avLst/>
            </a:prstTxWarp>
            <a:noAutofit/>
          </a:bodyPr>
          <a:lstStyle>
            <a:lvl1pPr marL="480060" indent="-48006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8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013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920">
                <a:solidFill>
                  <a:schemeClr val="tx1"/>
                </a:solidFill>
                <a:latin typeface="+mn-lt"/>
              </a:defRPr>
            </a:lvl2pPr>
            <a:lvl3pPr marL="1600200" indent="-32004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360">
                <a:solidFill>
                  <a:schemeClr val="tx1"/>
                </a:solidFill>
                <a:latin typeface="+mn-lt"/>
              </a:defRPr>
            </a:lvl3pPr>
            <a:lvl4pPr marL="2240280" indent="-32004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4pPr>
            <a:lvl5pPr marL="2880360" indent="-32004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5pPr>
            <a:lvl6pPr marL="352044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6pPr>
            <a:lvl7pPr marL="416052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7pPr>
            <a:lvl8pPr marL="480060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8pPr>
            <a:lvl9pPr marL="544068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marL="0" lvl="0" indent="0">
              <a:spcBef>
                <a:spcPts val="0"/>
              </a:spcBef>
              <a:buClr>
                <a:srgbClr val="205867"/>
              </a:buClr>
              <a:buSzPct val="25000"/>
              <a:buNone/>
            </a:pPr>
            <a:r>
              <a:rPr lang="ru-RU" sz="4400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sym typeface="Cambria"/>
              </a:rPr>
              <a:t>Одежда на занятиях лыжной подготовкой должна защищать от холода и ветра, быть легкой, удобной, не сковывающей движений.</a:t>
            </a:r>
          </a:p>
        </p:txBody>
      </p:sp>
      <p:pic>
        <p:nvPicPr>
          <p:cNvPr id="12" name="Shape 396"/>
          <p:cNvPicPr preferRelativeResize="0"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1697" y="4166264"/>
            <a:ext cx="3623489" cy="5434936"/>
          </a:xfrm>
          <a:prstGeom prst="rect">
            <a:avLst/>
          </a:prstGeom>
        </p:spPr>
      </p:pic>
      <p:pic>
        <p:nvPicPr>
          <p:cNvPr id="13" name="Shape 397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352128" y="4253162"/>
            <a:ext cx="3384376" cy="4795909"/>
          </a:xfrm>
          <a:prstGeom prst="rect">
            <a:avLst/>
          </a:prstGeom>
        </p:spPr>
      </p:pic>
      <p:pic>
        <p:nvPicPr>
          <p:cNvPr id="14" name="Shape 404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3928067" y="7118592"/>
            <a:ext cx="3456385" cy="2215331"/>
          </a:xfrm>
          <a:prstGeom prst="rect">
            <a:avLst/>
          </a:prstGeom>
        </p:spPr>
      </p:pic>
      <p:pic>
        <p:nvPicPr>
          <p:cNvPr id="15" name="Shape 411"/>
          <p:cNvPicPr preferRelativeResize="0"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8067" y="4166264"/>
            <a:ext cx="4482067" cy="281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4556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44"/>
          <p:cNvGrpSpPr/>
          <p:nvPr/>
        </p:nvGrpSpPr>
        <p:grpSpPr>
          <a:xfrm>
            <a:off x="-9028" y="-17983"/>
            <a:ext cx="12810628" cy="1599445"/>
            <a:chOff x="0" y="-99392"/>
            <a:chExt cx="9144000" cy="908508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0" y="765175"/>
              <a:ext cx="9144000" cy="0"/>
            </a:xfrm>
            <a:prstGeom prst="line">
              <a:avLst/>
            </a:prstGeom>
            <a:ln w="476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Группа 16"/>
            <p:cNvGrpSpPr>
              <a:grpSpLocks/>
            </p:cNvGrpSpPr>
            <p:nvPr/>
          </p:nvGrpSpPr>
          <p:grpSpPr bwMode="auto">
            <a:xfrm>
              <a:off x="0" y="-99392"/>
              <a:ext cx="9144000" cy="908508"/>
              <a:chOff x="-175846" y="-99342"/>
              <a:chExt cx="9319846" cy="908050"/>
            </a:xfrm>
          </p:grpSpPr>
          <p:sp>
            <p:nvSpPr>
              <p:cNvPr id="25" name="Rectangle 18"/>
              <p:cNvSpPr>
                <a:spLocks noChangeArrowheads="1"/>
              </p:cNvSpPr>
              <p:nvPr/>
            </p:nvSpPr>
            <p:spPr bwMode="auto">
              <a:xfrm>
                <a:off x="-175846" y="-99342"/>
                <a:ext cx="9319846" cy="908050"/>
              </a:xfrm>
              <a:prstGeom prst="rect">
                <a:avLst/>
              </a:prstGeom>
              <a:solidFill>
                <a:srgbClr val="000066">
                  <a:alpha val="8196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130735" tIns="65367" rIns="130735" bIns="65367" anchor="ctr"/>
              <a:lstStyle/>
              <a:p>
                <a:pPr defTabSz="1308954"/>
                <a:endParaRPr lang="ru-RU" sz="224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Rectangle 19"/>
              <p:cNvSpPr>
                <a:spLocks noChangeArrowheads="1"/>
              </p:cNvSpPr>
              <p:nvPr/>
            </p:nvSpPr>
            <p:spPr bwMode="auto">
              <a:xfrm>
                <a:off x="1181402" y="34741"/>
                <a:ext cx="7489530" cy="360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 anchor="b"/>
              <a:lstStyle/>
              <a:p>
                <a:pPr>
                  <a:defRPr/>
                </a:pPr>
                <a:r>
                  <a:rPr lang="ru-RU" sz="336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 </a:t>
                </a:r>
              </a:p>
            </p:txBody>
          </p:sp>
        </p:grp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28" y="-51367"/>
            <a:ext cx="1721030" cy="1632829"/>
          </a:xfrm>
          <a:prstGeom prst="rect">
            <a:avLst/>
          </a:prstGeom>
        </p:spPr>
      </p:pic>
      <p:sp>
        <p:nvSpPr>
          <p:cNvPr id="27" name="Заголовок 1"/>
          <p:cNvSpPr txBox="1">
            <a:spLocks/>
          </p:cNvSpPr>
          <p:nvPr/>
        </p:nvSpPr>
        <p:spPr bwMode="auto">
          <a:xfrm>
            <a:off x="1177637" y="3216424"/>
            <a:ext cx="10920803" cy="1568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9" tIns="45709" rIns="91419" bIns="45709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5pPr>
            <a:lvl6pPr marL="640080" algn="ctr" rtl="0" fontAlgn="base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6pPr>
            <a:lvl7pPr marL="1280160" algn="ctr" rtl="0" fontAlgn="base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7pPr>
            <a:lvl8pPr marL="1920240" algn="ctr" rtl="0" fontAlgn="base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8pPr>
            <a:lvl9pPr marL="2560320" algn="ctr" rtl="0" fontAlgn="base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8000" b="1" kern="0" dirty="0" smtClean="0">
                <a:latin typeface="Monotype Corsiva" panose="03010101010201010101" pitchFamily="66" charset="0"/>
              </a:rPr>
              <a:t>Техника безопасности на уроках физической культуры по лыжной подготовке</a:t>
            </a:r>
            <a:endParaRPr lang="ru-RU" sz="8000" b="1" kern="0" dirty="0">
              <a:latin typeface="Monotype Corsiva" panose="03010101010201010101" pitchFamily="66" charset="0"/>
            </a:endParaRPr>
          </a:p>
        </p:txBody>
      </p:sp>
      <p:grpSp>
        <p:nvGrpSpPr>
          <p:cNvPr id="10" name="Shape 160"/>
          <p:cNvGrpSpPr/>
          <p:nvPr/>
        </p:nvGrpSpPr>
        <p:grpSpPr>
          <a:xfrm>
            <a:off x="280120" y="5808713"/>
            <a:ext cx="3888432" cy="3600400"/>
            <a:chOff x="0" y="5850"/>
            <a:chExt cx="2994000" cy="2994150"/>
          </a:xfrm>
        </p:grpSpPr>
        <p:sp>
          <p:nvSpPr>
            <p:cNvPr id="11" name="Shape 161"/>
            <p:cNvSpPr/>
            <p:nvPr/>
          </p:nvSpPr>
          <p:spPr>
            <a:xfrm>
              <a:off x="306900" y="1348325"/>
              <a:ext cx="1146475" cy="1035250"/>
            </a:xfrm>
            <a:custGeom>
              <a:avLst/>
              <a:gdLst/>
              <a:ahLst/>
              <a:cxnLst/>
              <a:rect l="0" t="0" r="0" b="0"/>
              <a:pathLst>
                <a:path w="45859" h="41410" extrusionOk="0">
                  <a:moveTo>
                    <a:pt x="45858" y="1096"/>
                  </a:moveTo>
                  <a:lnTo>
                    <a:pt x="45317" y="0"/>
                  </a:lnTo>
                  <a:lnTo>
                    <a:pt x="3190" y="35773"/>
                  </a:lnTo>
                  <a:lnTo>
                    <a:pt x="2829" y="35069"/>
                  </a:lnTo>
                  <a:lnTo>
                    <a:pt x="2408" y="34521"/>
                  </a:lnTo>
                  <a:lnTo>
                    <a:pt x="2047" y="34051"/>
                  </a:lnTo>
                  <a:lnTo>
                    <a:pt x="1686" y="33660"/>
                  </a:lnTo>
                  <a:lnTo>
                    <a:pt x="1325" y="33347"/>
                  </a:lnTo>
                  <a:lnTo>
                    <a:pt x="1024" y="33190"/>
                  </a:lnTo>
                  <a:lnTo>
                    <a:pt x="723" y="33190"/>
                  </a:lnTo>
                  <a:lnTo>
                    <a:pt x="542" y="33269"/>
                  </a:lnTo>
                  <a:lnTo>
                    <a:pt x="302" y="33817"/>
                  </a:lnTo>
                  <a:lnTo>
                    <a:pt x="362" y="34756"/>
                  </a:lnTo>
                  <a:lnTo>
                    <a:pt x="663" y="36008"/>
                  </a:lnTo>
                  <a:lnTo>
                    <a:pt x="1204" y="37417"/>
                  </a:lnTo>
                  <a:lnTo>
                    <a:pt x="1" y="38435"/>
                  </a:lnTo>
                  <a:lnTo>
                    <a:pt x="542" y="39531"/>
                  </a:lnTo>
                  <a:lnTo>
                    <a:pt x="1746" y="38513"/>
                  </a:lnTo>
                  <a:lnTo>
                    <a:pt x="2167" y="39218"/>
                  </a:lnTo>
                  <a:lnTo>
                    <a:pt x="2528" y="39844"/>
                  </a:lnTo>
                  <a:lnTo>
                    <a:pt x="2950" y="40392"/>
                  </a:lnTo>
                  <a:lnTo>
                    <a:pt x="3311" y="40862"/>
                  </a:lnTo>
                  <a:lnTo>
                    <a:pt x="3672" y="41175"/>
                  </a:lnTo>
                  <a:lnTo>
                    <a:pt x="4033" y="41331"/>
                  </a:lnTo>
                  <a:lnTo>
                    <a:pt x="4274" y="41409"/>
                  </a:lnTo>
                  <a:lnTo>
                    <a:pt x="4514" y="41331"/>
                  </a:lnTo>
                  <a:lnTo>
                    <a:pt x="4755" y="40705"/>
                  </a:lnTo>
                  <a:lnTo>
                    <a:pt x="4695" y="39687"/>
                  </a:lnTo>
                  <a:lnTo>
                    <a:pt x="4334" y="38357"/>
                  </a:lnTo>
                  <a:lnTo>
                    <a:pt x="3792" y="36791"/>
                  </a:lnTo>
                  <a:lnTo>
                    <a:pt x="45858" y="10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" name="Shape 162"/>
            <p:cNvSpPr/>
            <p:nvPr/>
          </p:nvSpPr>
          <p:spPr>
            <a:xfrm>
              <a:off x="329475" y="2199600"/>
              <a:ext cx="52675" cy="129175"/>
            </a:xfrm>
            <a:custGeom>
              <a:avLst/>
              <a:gdLst/>
              <a:ahLst/>
              <a:cxnLst/>
              <a:rect l="0" t="0" r="0" b="0"/>
              <a:pathLst>
                <a:path w="2107" h="5167" extrusionOk="0">
                  <a:moveTo>
                    <a:pt x="482" y="157"/>
                  </a:moveTo>
                  <a:lnTo>
                    <a:pt x="542" y="470"/>
                  </a:lnTo>
                  <a:lnTo>
                    <a:pt x="663" y="1175"/>
                  </a:lnTo>
                  <a:lnTo>
                    <a:pt x="903" y="2192"/>
                  </a:lnTo>
                  <a:lnTo>
                    <a:pt x="1264" y="3210"/>
                  </a:lnTo>
                  <a:lnTo>
                    <a:pt x="1625" y="4071"/>
                  </a:lnTo>
                  <a:lnTo>
                    <a:pt x="1866" y="4697"/>
                  </a:lnTo>
                  <a:lnTo>
                    <a:pt x="2047" y="5010"/>
                  </a:lnTo>
                  <a:lnTo>
                    <a:pt x="2107" y="5167"/>
                  </a:lnTo>
                  <a:lnTo>
                    <a:pt x="2047" y="5088"/>
                  </a:lnTo>
                  <a:lnTo>
                    <a:pt x="1866" y="4854"/>
                  </a:lnTo>
                  <a:lnTo>
                    <a:pt x="1625" y="4540"/>
                  </a:lnTo>
                  <a:lnTo>
                    <a:pt x="1325" y="4071"/>
                  </a:lnTo>
                  <a:lnTo>
                    <a:pt x="1024" y="3523"/>
                  </a:lnTo>
                  <a:lnTo>
                    <a:pt x="723" y="2975"/>
                  </a:lnTo>
                  <a:lnTo>
                    <a:pt x="422" y="2427"/>
                  </a:lnTo>
                  <a:lnTo>
                    <a:pt x="241" y="1801"/>
                  </a:lnTo>
                  <a:lnTo>
                    <a:pt x="1" y="783"/>
                  </a:lnTo>
                  <a:lnTo>
                    <a:pt x="1" y="157"/>
                  </a:lnTo>
                  <a:lnTo>
                    <a:pt x="121" y="0"/>
                  </a:lnTo>
                  <a:lnTo>
                    <a:pt x="482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" name="Shape 163"/>
            <p:cNvSpPr/>
            <p:nvPr/>
          </p:nvSpPr>
          <p:spPr>
            <a:xfrm>
              <a:off x="616850" y="5850"/>
              <a:ext cx="2121375" cy="2761275"/>
            </a:xfrm>
            <a:custGeom>
              <a:avLst/>
              <a:gdLst/>
              <a:ahLst/>
              <a:cxnLst/>
              <a:rect l="0" t="0" r="0" b="0"/>
              <a:pathLst>
                <a:path w="84855" h="110451" extrusionOk="0">
                  <a:moveTo>
                    <a:pt x="83109" y="20353"/>
                  </a:moveTo>
                  <a:lnTo>
                    <a:pt x="82327" y="19257"/>
                  </a:lnTo>
                  <a:lnTo>
                    <a:pt x="81665" y="18631"/>
                  </a:lnTo>
                  <a:lnTo>
                    <a:pt x="81123" y="18396"/>
                  </a:lnTo>
                  <a:lnTo>
                    <a:pt x="80582" y="18474"/>
                  </a:lnTo>
                  <a:lnTo>
                    <a:pt x="80100" y="18788"/>
                  </a:lnTo>
                  <a:lnTo>
                    <a:pt x="79619" y="19257"/>
                  </a:lnTo>
                  <a:lnTo>
                    <a:pt x="79077" y="19805"/>
                  </a:lnTo>
                  <a:lnTo>
                    <a:pt x="78475" y="20353"/>
                  </a:lnTo>
                  <a:lnTo>
                    <a:pt x="77693" y="20979"/>
                  </a:lnTo>
                  <a:lnTo>
                    <a:pt x="76851" y="21606"/>
                  </a:lnTo>
                  <a:lnTo>
                    <a:pt x="76008" y="22075"/>
                  </a:lnTo>
                  <a:lnTo>
                    <a:pt x="75226" y="22545"/>
                  </a:lnTo>
                  <a:lnTo>
                    <a:pt x="74504" y="22936"/>
                  </a:lnTo>
                  <a:lnTo>
                    <a:pt x="73902" y="23249"/>
                  </a:lnTo>
                  <a:lnTo>
                    <a:pt x="73541" y="23406"/>
                  </a:lnTo>
                  <a:lnTo>
                    <a:pt x="73420" y="23484"/>
                  </a:lnTo>
                  <a:lnTo>
                    <a:pt x="73059" y="23562"/>
                  </a:lnTo>
                  <a:lnTo>
                    <a:pt x="72217" y="23719"/>
                  </a:lnTo>
                  <a:lnTo>
                    <a:pt x="70953" y="23954"/>
                  </a:lnTo>
                  <a:lnTo>
                    <a:pt x="69448" y="24267"/>
                  </a:lnTo>
                  <a:lnTo>
                    <a:pt x="67823" y="24580"/>
                  </a:lnTo>
                  <a:lnTo>
                    <a:pt x="66379" y="24971"/>
                  </a:lnTo>
                  <a:lnTo>
                    <a:pt x="65115" y="25206"/>
                  </a:lnTo>
                  <a:lnTo>
                    <a:pt x="64333" y="25441"/>
                  </a:lnTo>
                  <a:lnTo>
                    <a:pt x="63490" y="25128"/>
                  </a:lnTo>
                  <a:lnTo>
                    <a:pt x="63009" y="23876"/>
                  </a:lnTo>
                  <a:lnTo>
                    <a:pt x="62829" y="22232"/>
                  </a:lnTo>
                  <a:lnTo>
                    <a:pt x="62829" y="20823"/>
                  </a:lnTo>
                  <a:lnTo>
                    <a:pt x="62768" y="19962"/>
                  </a:lnTo>
                  <a:lnTo>
                    <a:pt x="62588" y="19257"/>
                  </a:lnTo>
                  <a:lnTo>
                    <a:pt x="62347" y="18866"/>
                  </a:lnTo>
                  <a:lnTo>
                    <a:pt x="62227" y="18474"/>
                  </a:lnTo>
                  <a:lnTo>
                    <a:pt x="62167" y="18083"/>
                  </a:lnTo>
                  <a:lnTo>
                    <a:pt x="62287" y="17692"/>
                  </a:lnTo>
                  <a:lnTo>
                    <a:pt x="62648" y="17457"/>
                  </a:lnTo>
                  <a:lnTo>
                    <a:pt x="63190" y="17457"/>
                  </a:lnTo>
                  <a:lnTo>
                    <a:pt x="63852" y="17300"/>
                  </a:lnTo>
                  <a:lnTo>
                    <a:pt x="64152" y="16752"/>
                  </a:lnTo>
                  <a:lnTo>
                    <a:pt x="64333" y="16126"/>
                  </a:lnTo>
                  <a:lnTo>
                    <a:pt x="64333" y="15813"/>
                  </a:lnTo>
                  <a:lnTo>
                    <a:pt x="64453" y="15735"/>
                  </a:lnTo>
                  <a:lnTo>
                    <a:pt x="64694" y="15656"/>
                  </a:lnTo>
                  <a:lnTo>
                    <a:pt x="64935" y="15422"/>
                  </a:lnTo>
                  <a:lnTo>
                    <a:pt x="65055" y="15265"/>
                  </a:lnTo>
                  <a:lnTo>
                    <a:pt x="64995" y="15030"/>
                  </a:lnTo>
                  <a:lnTo>
                    <a:pt x="64875" y="14795"/>
                  </a:lnTo>
                  <a:lnTo>
                    <a:pt x="64754" y="14639"/>
                  </a:lnTo>
                  <a:lnTo>
                    <a:pt x="64694" y="14561"/>
                  </a:lnTo>
                  <a:lnTo>
                    <a:pt x="65657" y="14561"/>
                  </a:lnTo>
                  <a:lnTo>
                    <a:pt x="65657" y="14404"/>
                  </a:lnTo>
                  <a:lnTo>
                    <a:pt x="65717" y="14169"/>
                  </a:lnTo>
                  <a:lnTo>
                    <a:pt x="65838" y="13778"/>
                  </a:lnTo>
                  <a:lnTo>
                    <a:pt x="65898" y="13543"/>
                  </a:lnTo>
                  <a:lnTo>
                    <a:pt x="66078" y="13465"/>
                  </a:lnTo>
                  <a:lnTo>
                    <a:pt x="66379" y="13621"/>
                  </a:lnTo>
                  <a:lnTo>
                    <a:pt x="66680" y="13778"/>
                  </a:lnTo>
                  <a:lnTo>
                    <a:pt x="66861" y="13856"/>
                  </a:lnTo>
                  <a:lnTo>
                    <a:pt x="66921" y="13778"/>
                  </a:lnTo>
                  <a:lnTo>
                    <a:pt x="67041" y="13621"/>
                  </a:lnTo>
                  <a:lnTo>
                    <a:pt x="67041" y="13073"/>
                  </a:lnTo>
                  <a:lnTo>
                    <a:pt x="66981" y="11977"/>
                  </a:lnTo>
                  <a:lnTo>
                    <a:pt x="66981" y="11038"/>
                  </a:lnTo>
                  <a:lnTo>
                    <a:pt x="67101" y="10568"/>
                  </a:lnTo>
                  <a:lnTo>
                    <a:pt x="67222" y="10412"/>
                  </a:lnTo>
                  <a:lnTo>
                    <a:pt x="67282" y="10412"/>
                  </a:lnTo>
                  <a:lnTo>
                    <a:pt x="68666" y="9003"/>
                  </a:lnTo>
                  <a:lnTo>
                    <a:pt x="68726" y="8690"/>
                  </a:lnTo>
                  <a:lnTo>
                    <a:pt x="68907" y="7907"/>
                  </a:lnTo>
                  <a:lnTo>
                    <a:pt x="68967" y="6654"/>
                  </a:lnTo>
                  <a:lnTo>
                    <a:pt x="68967" y="5167"/>
                  </a:lnTo>
                  <a:lnTo>
                    <a:pt x="68786" y="4306"/>
                  </a:lnTo>
                  <a:lnTo>
                    <a:pt x="68485" y="3445"/>
                  </a:lnTo>
                  <a:lnTo>
                    <a:pt x="68004" y="2662"/>
                  </a:lnTo>
                  <a:lnTo>
                    <a:pt x="67402" y="1880"/>
                  </a:lnTo>
                  <a:lnTo>
                    <a:pt x="66680" y="1175"/>
                  </a:lnTo>
                  <a:lnTo>
                    <a:pt x="65898" y="627"/>
                  </a:lnTo>
                  <a:lnTo>
                    <a:pt x="65055" y="236"/>
                  </a:lnTo>
                  <a:lnTo>
                    <a:pt x="64152" y="1"/>
                  </a:lnTo>
                  <a:lnTo>
                    <a:pt x="63009" y="1"/>
                  </a:lnTo>
                  <a:lnTo>
                    <a:pt x="61926" y="236"/>
                  </a:lnTo>
                  <a:lnTo>
                    <a:pt x="60963" y="705"/>
                  </a:lnTo>
                  <a:lnTo>
                    <a:pt x="60120" y="1410"/>
                  </a:lnTo>
                  <a:lnTo>
                    <a:pt x="59398" y="2271"/>
                  </a:lnTo>
                  <a:lnTo>
                    <a:pt x="58796" y="3367"/>
                  </a:lnTo>
                  <a:lnTo>
                    <a:pt x="58375" y="4619"/>
                  </a:lnTo>
                  <a:lnTo>
                    <a:pt x="58134" y="6107"/>
                  </a:lnTo>
                  <a:lnTo>
                    <a:pt x="57954" y="8298"/>
                  </a:lnTo>
                  <a:lnTo>
                    <a:pt x="57834" y="9238"/>
                  </a:lnTo>
                  <a:lnTo>
                    <a:pt x="57713" y="9629"/>
                  </a:lnTo>
                  <a:lnTo>
                    <a:pt x="57472" y="10334"/>
                  </a:lnTo>
                  <a:lnTo>
                    <a:pt x="57232" y="10881"/>
                  </a:lnTo>
                  <a:lnTo>
                    <a:pt x="56931" y="11429"/>
                  </a:lnTo>
                  <a:lnTo>
                    <a:pt x="56510" y="11977"/>
                  </a:lnTo>
                  <a:lnTo>
                    <a:pt x="56028" y="12525"/>
                  </a:lnTo>
                  <a:lnTo>
                    <a:pt x="55426" y="13073"/>
                  </a:lnTo>
                  <a:lnTo>
                    <a:pt x="54764" y="13543"/>
                  </a:lnTo>
                  <a:lnTo>
                    <a:pt x="53982" y="14091"/>
                  </a:lnTo>
                  <a:lnTo>
                    <a:pt x="53139" y="14561"/>
                  </a:lnTo>
                  <a:lnTo>
                    <a:pt x="52297" y="15108"/>
                  </a:lnTo>
                  <a:lnTo>
                    <a:pt x="51454" y="15735"/>
                  </a:lnTo>
                  <a:lnTo>
                    <a:pt x="50672" y="16517"/>
                  </a:lnTo>
                  <a:lnTo>
                    <a:pt x="49890" y="17379"/>
                  </a:lnTo>
                  <a:lnTo>
                    <a:pt x="49168" y="18396"/>
                  </a:lnTo>
                  <a:lnTo>
                    <a:pt x="48385" y="19492"/>
                  </a:lnTo>
                  <a:lnTo>
                    <a:pt x="47603" y="20744"/>
                  </a:lnTo>
                  <a:lnTo>
                    <a:pt x="46820" y="22075"/>
                  </a:lnTo>
                  <a:lnTo>
                    <a:pt x="45978" y="23641"/>
                  </a:lnTo>
                  <a:lnTo>
                    <a:pt x="45196" y="25519"/>
                  </a:lnTo>
                  <a:lnTo>
                    <a:pt x="44473" y="27555"/>
                  </a:lnTo>
                  <a:lnTo>
                    <a:pt x="43751" y="29668"/>
                  </a:lnTo>
                  <a:lnTo>
                    <a:pt x="43089" y="31860"/>
                  </a:lnTo>
                  <a:lnTo>
                    <a:pt x="42427" y="33817"/>
                  </a:lnTo>
                  <a:lnTo>
                    <a:pt x="41826" y="35539"/>
                  </a:lnTo>
                  <a:lnTo>
                    <a:pt x="41224" y="36870"/>
                  </a:lnTo>
                  <a:lnTo>
                    <a:pt x="40502" y="38044"/>
                  </a:lnTo>
                  <a:lnTo>
                    <a:pt x="39599" y="39296"/>
                  </a:lnTo>
                  <a:lnTo>
                    <a:pt x="38516" y="40705"/>
                  </a:lnTo>
                  <a:lnTo>
                    <a:pt x="37372" y="42114"/>
                  </a:lnTo>
                  <a:lnTo>
                    <a:pt x="36229" y="43523"/>
                  </a:lnTo>
                  <a:lnTo>
                    <a:pt x="35145" y="44854"/>
                  </a:lnTo>
                  <a:lnTo>
                    <a:pt x="34243" y="46107"/>
                  </a:lnTo>
                  <a:lnTo>
                    <a:pt x="33521" y="47281"/>
                  </a:lnTo>
                  <a:lnTo>
                    <a:pt x="33099" y="48377"/>
                  </a:lnTo>
                  <a:lnTo>
                    <a:pt x="32798" y="49707"/>
                  </a:lnTo>
                  <a:lnTo>
                    <a:pt x="32678" y="51116"/>
                  </a:lnTo>
                  <a:lnTo>
                    <a:pt x="32618" y="52604"/>
                  </a:lnTo>
                  <a:lnTo>
                    <a:pt x="32498" y="54169"/>
                  </a:lnTo>
                  <a:lnTo>
                    <a:pt x="32317" y="55735"/>
                  </a:lnTo>
                  <a:lnTo>
                    <a:pt x="32016" y="57300"/>
                  </a:lnTo>
                  <a:lnTo>
                    <a:pt x="31535" y="58788"/>
                  </a:lnTo>
                  <a:lnTo>
                    <a:pt x="30873" y="60275"/>
                  </a:lnTo>
                  <a:lnTo>
                    <a:pt x="30211" y="61840"/>
                  </a:lnTo>
                  <a:lnTo>
                    <a:pt x="29488" y="63328"/>
                  </a:lnTo>
                  <a:lnTo>
                    <a:pt x="28827" y="64815"/>
                  </a:lnTo>
                  <a:lnTo>
                    <a:pt x="28225" y="66224"/>
                  </a:lnTo>
                  <a:lnTo>
                    <a:pt x="27683" y="67476"/>
                  </a:lnTo>
                  <a:lnTo>
                    <a:pt x="27262" y="68572"/>
                  </a:lnTo>
                  <a:lnTo>
                    <a:pt x="26961" y="69433"/>
                  </a:lnTo>
                  <a:lnTo>
                    <a:pt x="26780" y="69903"/>
                  </a:lnTo>
                  <a:lnTo>
                    <a:pt x="26600" y="70451"/>
                  </a:lnTo>
                  <a:lnTo>
                    <a:pt x="26299" y="71077"/>
                  </a:lnTo>
                  <a:lnTo>
                    <a:pt x="26058" y="71547"/>
                  </a:lnTo>
                  <a:lnTo>
                    <a:pt x="26058" y="71547"/>
                  </a:lnTo>
                  <a:lnTo>
                    <a:pt x="26058" y="71547"/>
                  </a:lnTo>
                  <a:lnTo>
                    <a:pt x="26058" y="71547"/>
                  </a:lnTo>
                  <a:lnTo>
                    <a:pt x="26058" y="71547"/>
                  </a:lnTo>
                  <a:lnTo>
                    <a:pt x="25637" y="71938"/>
                  </a:lnTo>
                  <a:lnTo>
                    <a:pt x="25216" y="72251"/>
                  </a:lnTo>
                  <a:lnTo>
                    <a:pt x="24734" y="72564"/>
                  </a:lnTo>
                  <a:lnTo>
                    <a:pt x="24253" y="72878"/>
                  </a:lnTo>
                  <a:lnTo>
                    <a:pt x="23711" y="73112"/>
                  </a:lnTo>
                  <a:lnTo>
                    <a:pt x="23170" y="73269"/>
                  </a:lnTo>
                  <a:lnTo>
                    <a:pt x="22628" y="73425"/>
                  </a:lnTo>
                  <a:lnTo>
                    <a:pt x="22086" y="73582"/>
                  </a:lnTo>
                  <a:lnTo>
                    <a:pt x="21484" y="73739"/>
                  </a:lnTo>
                  <a:lnTo>
                    <a:pt x="20943" y="73895"/>
                  </a:lnTo>
                  <a:lnTo>
                    <a:pt x="20281" y="74208"/>
                  </a:lnTo>
                  <a:lnTo>
                    <a:pt x="19679" y="74443"/>
                  </a:lnTo>
                  <a:lnTo>
                    <a:pt x="19017" y="74834"/>
                  </a:lnTo>
                  <a:lnTo>
                    <a:pt x="18415" y="75226"/>
                  </a:lnTo>
                  <a:lnTo>
                    <a:pt x="17753" y="75696"/>
                  </a:lnTo>
                  <a:lnTo>
                    <a:pt x="17091" y="76087"/>
                  </a:lnTo>
                  <a:lnTo>
                    <a:pt x="16429" y="76635"/>
                  </a:lnTo>
                  <a:lnTo>
                    <a:pt x="15828" y="77105"/>
                  </a:lnTo>
                  <a:lnTo>
                    <a:pt x="15166" y="77653"/>
                  </a:lnTo>
                  <a:lnTo>
                    <a:pt x="14564" y="78200"/>
                  </a:lnTo>
                  <a:lnTo>
                    <a:pt x="13962" y="78748"/>
                  </a:lnTo>
                  <a:lnTo>
                    <a:pt x="13360" y="79296"/>
                  </a:lnTo>
                  <a:lnTo>
                    <a:pt x="12818" y="79766"/>
                  </a:lnTo>
                  <a:lnTo>
                    <a:pt x="12277" y="80314"/>
                  </a:lnTo>
                  <a:lnTo>
                    <a:pt x="11194" y="81253"/>
                  </a:lnTo>
                  <a:lnTo>
                    <a:pt x="10110" y="82193"/>
                  </a:lnTo>
                  <a:lnTo>
                    <a:pt x="8967" y="83054"/>
                  </a:lnTo>
                  <a:lnTo>
                    <a:pt x="7823" y="83836"/>
                  </a:lnTo>
                  <a:lnTo>
                    <a:pt x="6680" y="84619"/>
                  </a:lnTo>
                  <a:lnTo>
                    <a:pt x="5537" y="85245"/>
                  </a:lnTo>
                  <a:lnTo>
                    <a:pt x="4514" y="85715"/>
                  </a:lnTo>
                  <a:lnTo>
                    <a:pt x="3490" y="86185"/>
                  </a:lnTo>
                  <a:lnTo>
                    <a:pt x="2588" y="86498"/>
                  </a:lnTo>
                  <a:lnTo>
                    <a:pt x="1926" y="86811"/>
                  </a:lnTo>
                  <a:lnTo>
                    <a:pt x="1384" y="87046"/>
                  </a:lnTo>
                  <a:lnTo>
                    <a:pt x="963" y="87281"/>
                  </a:lnTo>
                  <a:lnTo>
                    <a:pt x="662" y="87516"/>
                  </a:lnTo>
                  <a:lnTo>
                    <a:pt x="421" y="87750"/>
                  </a:lnTo>
                  <a:lnTo>
                    <a:pt x="241" y="88063"/>
                  </a:lnTo>
                  <a:lnTo>
                    <a:pt x="60" y="88377"/>
                  </a:lnTo>
                  <a:lnTo>
                    <a:pt x="0" y="88925"/>
                  </a:lnTo>
                  <a:lnTo>
                    <a:pt x="120" y="89786"/>
                  </a:lnTo>
                  <a:lnTo>
                    <a:pt x="361" y="90881"/>
                  </a:lnTo>
                  <a:lnTo>
                    <a:pt x="662" y="92056"/>
                  </a:lnTo>
                  <a:lnTo>
                    <a:pt x="963" y="93152"/>
                  </a:lnTo>
                  <a:lnTo>
                    <a:pt x="1264" y="94091"/>
                  </a:lnTo>
                  <a:lnTo>
                    <a:pt x="1505" y="94795"/>
                  </a:lnTo>
                  <a:lnTo>
                    <a:pt x="1565" y="95030"/>
                  </a:lnTo>
                  <a:lnTo>
                    <a:pt x="1625" y="95265"/>
                  </a:lnTo>
                  <a:lnTo>
                    <a:pt x="1685" y="95813"/>
                  </a:lnTo>
                  <a:lnTo>
                    <a:pt x="1866" y="96674"/>
                  </a:lnTo>
                  <a:lnTo>
                    <a:pt x="2046" y="97770"/>
                  </a:lnTo>
                  <a:lnTo>
                    <a:pt x="2287" y="99022"/>
                  </a:lnTo>
                  <a:lnTo>
                    <a:pt x="2648" y="100353"/>
                  </a:lnTo>
                  <a:lnTo>
                    <a:pt x="3009" y="101684"/>
                  </a:lnTo>
                  <a:lnTo>
                    <a:pt x="3430" y="102858"/>
                  </a:lnTo>
                  <a:lnTo>
                    <a:pt x="4032" y="103876"/>
                  </a:lnTo>
                  <a:lnTo>
                    <a:pt x="4935" y="104658"/>
                  </a:lnTo>
                  <a:lnTo>
                    <a:pt x="5898" y="105285"/>
                  </a:lnTo>
                  <a:lnTo>
                    <a:pt x="6981" y="105676"/>
                  </a:lnTo>
                  <a:lnTo>
                    <a:pt x="7944" y="105989"/>
                  </a:lnTo>
                  <a:lnTo>
                    <a:pt x="8847" y="106067"/>
                  </a:lnTo>
                  <a:lnTo>
                    <a:pt x="9509" y="106067"/>
                  </a:lnTo>
                  <a:lnTo>
                    <a:pt x="9809" y="105911"/>
                  </a:lnTo>
                  <a:lnTo>
                    <a:pt x="9990" y="105441"/>
                  </a:lnTo>
                  <a:lnTo>
                    <a:pt x="10050" y="104658"/>
                  </a:lnTo>
                  <a:lnTo>
                    <a:pt x="9749" y="103719"/>
                  </a:lnTo>
                  <a:lnTo>
                    <a:pt x="9027" y="102545"/>
                  </a:lnTo>
                  <a:lnTo>
                    <a:pt x="8245" y="101292"/>
                  </a:lnTo>
                  <a:lnTo>
                    <a:pt x="7823" y="100040"/>
                  </a:lnTo>
                  <a:lnTo>
                    <a:pt x="7703" y="98553"/>
                  </a:lnTo>
                  <a:lnTo>
                    <a:pt x="7763" y="96596"/>
                  </a:lnTo>
                  <a:lnTo>
                    <a:pt x="7823" y="94795"/>
                  </a:lnTo>
                  <a:lnTo>
                    <a:pt x="7823" y="93308"/>
                  </a:lnTo>
                  <a:lnTo>
                    <a:pt x="8124" y="92056"/>
                  </a:lnTo>
                  <a:lnTo>
                    <a:pt x="9027" y="90881"/>
                  </a:lnTo>
                  <a:lnTo>
                    <a:pt x="9629" y="90412"/>
                  </a:lnTo>
                  <a:lnTo>
                    <a:pt x="10411" y="89864"/>
                  </a:lnTo>
                  <a:lnTo>
                    <a:pt x="11314" y="89316"/>
                  </a:lnTo>
                  <a:lnTo>
                    <a:pt x="12277" y="88768"/>
                  </a:lnTo>
                  <a:lnTo>
                    <a:pt x="13360" y="88142"/>
                  </a:lnTo>
                  <a:lnTo>
                    <a:pt x="14504" y="87594"/>
                  </a:lnTo>
                  <a:lnTo>
                    <a:pt x="15707" y="87046"/>
                  </a:lnTo>
                  <a:lnTo>
                    <a:pt x="16911" y="86498"/>
                  </a:lnTo>
                  <a:lnTo>
                    <a:pt x="18054" y="85950"/>
                  </a:lnTo>
                  <a:lnTo>
                    <a:pt x="19198" y="85480"/>
                  </a:lnTo>
                  <a:lnTo>
                    <a:pt x="20341" y="85011"/>
                  </a:lnTo>
                  <a:lnTo>
                    <a:pt x="21304" y="84541"/>
                  </a:lnTo>
                  <a:lnTo>
                    <a:pt x="22267" y="84228"/>
                  </a:lnTo>
                  <a:lnTo>
                    <a:pt x="23049" y="83915"/>
                  </a:lnTo>
                  <a:lnTo>
                    <a:pt x="23711" y="83680"/>
                  </a:lnTo>
                  <a:lnTo>
                    <a:pt x="24193" y="83523"/>
                  </a:lnTo>
                  <a:lnTo>
                    <a:pt x="24554" y="83367"/>
                  </a:lnTo>
                  <a:lnTo>
                    <a:pt x="25035" y="83132"/>
                  </a:lnTo>
                  <a:lnTo>
                    <a:pt x="25577" y="82819"/>
                  </a:lnTo>
                  <a:lnTo>
                    <a:pt x="26239" y="82427"/>
                  </a:lnTo>
                  <a:lnTo>
                    <a:pt x="26901" y="81958"/>
                  </a:lnTo>
                  <a:lnTo>
                    <a:pt x="27563" y="81566"/>
                  </a:lnTo>
                  <a:lnTo>
                    <a:pt x="28165" y="81175"/>
                  </a:lnTo>
                  <a:lnTo>
                    <a:pt x="28766" y="80862"/>
                  </a:lnTo>
                  <a:lnTo>
                    <a:pt x="29007" y="80784"/>
                  </a:lnTo>
                  <a:lnTo>
                    <a:pt x="29248" y="80705"/>
                  </a:lnTo>
                  <a:lnTo>
                    <a:pt x="29488" y="80549"/>
                  </a:lnTo>
                  <a:lnTo>
                    <a:pt x="29729" y="80471"/>
                  </a:lnTo>
                  <a:lnTo>
                    <a:pt x="30030" y="80314"/>
                  </a:lnTo>
                  <a:lnTo>
                    <a:pt x="30271" y="80236"/>
                  </a:lnTo>
                  <a:lnTo>
                    <a:pt x="30451" y="80001"/>
                  </a:lnTo>
                  <a:lnTo>
                    <a:pt x="30692" y="79844"/>
                  </a:lnTo>
                  <a:lnTo>
                    <a:pt x="31113" y="79375"/>
                  </a:lnTo>
                  <a:lnTo>
                    <a:pt x="31535" y="78748"/>
                  </a:lnTo>
                  <a:lnTo>
                    <a:pt x="31896" y="78044"/>
                  </a:lnTo>
                  <a:lnTo>
                    <a:pt x="32257" y="77261"/>
                  </a:lnTo>
                  <a:lnTo>
                    <a:pt x="32678" y="76478"/>
                  </a:lnTo>
                  <a:lnTo>
                    <a:pt x="33160" y="75617"/>
                  </a:lnTo>
                  <a:lnTo>
                    <a:pt x="33701" y="74756"/>
                  </a:lnTo>
                  <a:lnTo>
                    <a:pt x="34303" y="73817"/>
                  </a:lnTo>
                  <a:lnTo>
                    <a:pt x="35206" y="72643"/>
                  </a:lnTo>
                  <a:lnTo>
                    <a:pt x="36349" y="71155"/>
                  </a:lnTo>
                  <a:lnTo>
                    <a:pt x="37673" y="69433"/>
                  </a:lnTo>
                  <a:lnTo>
                    <a:pt x="39057" y="67711"/>
                  </a:lnTo>
                  <a:lnTo>
                    <a:pt x="40321" y="66067"/>
                  </a:lnTo>
                  <a:lnTo>
                    <a:pt x="41344" y="64658"/>
                  </a:lnTo>
                  <a:lnTo>
                    <a:pt x="42126" y="63719"/>
                  </a:lnTo>
                  <a:lnTo>
                    <a:pt x="42367" y="63406"/>
                  </a:lnTo>
                  <a:lnTo>
                    <a:pt x="42487" y="63484"/>
                  </a:lnTo>
                  <a:lnTo>
                    <a:pt x="42909" y="63797"/>
                  </a:lnTo>
                  <a:lnTo>
                    <a:pt x="43571" y="64267"/>
                  </a:lnTo>
                  <a:lnTo>
                    <a:pt x="44353" y="64815"/>
                  </a:lnTo>
                  <a:lnTo>
                    <a:pt x="45376" y="65519"/>
                  </a:lnTo>
                  <a:lnTo>
                    <a:pt x="46459" y="66302"/>
                  </a:lnTo>
                  <a:lnTo>
                    <a:pt x="47603" y="67163"/>
                  </a:lnTo>
                  <a:lnTo>
                    <a:pt x="48806" y="68103"/>
                  </a:lnTo>
                  <a:lnTo>
                    <a:pt x="50010" y="69042"/>
                  </a:lnTo>
                  <a:lnTo>
                    <a:pt x="51214" y="69981"/>
                  </a:lnTo>
                  <a:lnTo>
                    <a:pt x="52357" y="70921"/>
                  </a:lnTo>
                  <a:lnTo>
                    <a:pt x="53320" y="71782"/>
                  </a:lnTo>
                  <a:lnTo>
                    <a:pt x="54223" y="72564"/>
                  </a:lnTo>
                  <a:lnTo>
                    <a:pt x="54885" y="73269"/>
                  </a:lnTo>
                  <a:lnTo>
                    <a:pt x="55366" y="73817"/>
                  </a:lnTo>
                  <a:lnTo>
                    <a:pt x="55547" y="74287"/>
                  </a:lnTo>
                  <a:lnTo>
                    <a:pt x="55607" y="75069"/>
                  </a:lnTo>
                  <a:lnTo>
                    <a:pt x="55547" y="75930"/>
                  </a:lnTo>
                  <a:lnTo>
                    <a:pt x="55366" y="76870"/>
                  </a:lnTo>
                  <a:lnTo>
                    <a:pt x="55125" y="77809"/>
                  </a:lnTo>
                  <a:lnTo>
                    <a:pt x="54824" y="78905"/>
                  </a:lnTo>
                  <a:lnTo>
                    <a:pt x="54524" y="80001"/>
                  </a:lnTo>
                  <a:lnTo>
                    <a:pt x="54163" y="81097"/>
                  </a:lnTo>
                  <a:lnTo>
                    <a:pt x="53862" y="82271"/>
                  </a:lnTo>
                  <a:lnTo>
                    <a:pt x="53440" y="85245"/>
                  </a:lnTo>
                  <a:lnTo>
                    <a:pt x="53260" y="89003"/>
                  </a:lnTo>
                  <a:lnTo>
                    <a:pt x="53079" y="92838"/>
                  </a:lnTo>
                  <a:lnTo>
                    <a:pt x="52959" y="96048"/>
                  </a:lnTo>
                  <a:lnTo>
                    <a:pt x="52718" y="98709"/>
                  </a:lnTo>
                  <a:lnTo>
                    <a:pt x="52477" y="100197"/>
                  </a:lnTo>
                  <a:lnTo>
                    <a:pt x="52116" y="101449"/>
                  </a:lnTo>
                  <a:lnTo>
                    <a:pt x="51635" y="103562"/>
                  </a:lnTo>
                  <a:lnTo>
                    <a:pt x="51274" y="105598"/>
                  </a:lnTo>
                  <a:lnTo>
                    <a:pt x="51033" y="107633"/>
                  </a:lnTo>
                  <a:lnTo>
                    <a:pt x="50973" y="109120"/>
                  </a:lnTo>
                  <a:lnTo>
                    <a:pt x="51093" y="109903"/>
                  </a:lnTo>
                  <a:lnTo>
                    <a:pt x="51334" y="109981"/>
                  </a:lnTo>
                  <a:lnTo>
                    <a:pt x="51755" y="110060"/>
                  </a:lnTo>
                  <a:lnTo>
                    <a:pt x="52297" y="110060"/>
                  </a:lnTo>
                  <a:lnTo>
                    <a:pt x="52899" y="110138"/>
                  </a:lnTo>
                  <a:lnTo>
                    <a:pt x="53501" y="110138"/>
                  </a:lnTo>
                  <a:lnTo>
                    <a:pt x="53982" y="110138"/>
                  </a:lnTo>
                  <a:lnTo>
                    <a:pt x="54343" y="110138"/>
                  </a:lnTo>
                  <a:lnTo>
                    <a:pt x="54463" y="110138"/>
                  </a:lnTo>
                  <a:lnTo>
                    <a:pt x="54584" y="110138"/>
                  </a:lnTo>
                  <a:lnTo>
                    <a:pt x="54885" y="110138"/>
                  </a:lnTo>
                  <a:lnTo>
                    <a:pt x="55426" y="110216"/>
                  </a:lnTo>
                  <a:lnTo>
                    <a:pt x="56088" y="110216"/>
                  </a:lnTo>
                  <a:lnTo>
                    <a:pt x="56871" y="110294"/>
                  </a:lnTo>
                  <a:lnTo>
                    <a:pt x="57713" y="110294"/>
                  </a:lnTo>
                  <a:lnTo>
                    <a:pt x="58676" y="110373"/>
                  </a:lnTo>
                  <a:lnTo>
                    <a:pt x="59639" y="110373"/>
                  </a:lnTo>
                  <a:lnTo>
                    <a:pt x="60602" y="110451"/>
                  </a:lnTo>
                  <a:lnTo>
                    <a:pt x="61565" y="110451"/>
                  </a:lnTo>
                  <a:lnTo>
                    <a:pt x="62467" y="110451"/>
                  </a:lnTo>
                  <a:lnTo>
                    <a:pt x="63310" y="110451"/>
                  </a:lnTo>
                  <a:lnTo>
                    <a:pt x="64032" y="110373"/>
                  </a:lnTo>
                  <a:lnTo>
                    <a:pt x="64634" y="110373"/>
                  </a:lnTo>
                  <a:lnTo>
                    <a:pt x="65055" y="110216"/>
                  </a:lnTo>
                  <a:lnTo>
                    <a:pt x="65236" y="110138"/>
                  </a:lnTo>
                  <a:lnTo>
                    <a:pt x="65356" y="109433"/>
                  </a:lnTo>
                  <a:lnTo>
                    <a:pt x="65055" y="108651"/>
                  </a:lnTo>
                  <a:lnTo>
                    <a:pt x="64694" y="108024"/>
                  </a:lnTo>
                  <a:lnTo>
                    <a:pt x="64514" y="107711"/>
                  </a:lnTo>
                  <a:lnTo>
                    <a:pt x="64393" y="107633"/>
                  </a:lnTo>
                  <a:lnTo>
                    <a:pt x="64032" y="107398"/>
                  </a:lnTo>
                  <a:lnTo>
                    <a:pt x="63490" y="107007"/>
                  </a:lnTo>
                  <a:lnTo>
                    <a:pt x="62829" y="106615"/>
                  </a:lnTo>
                  <a:lnTo>
                    <a:pt x="62106" y="106067"/>
                  </a:lnTo>
                  <a:lnTo>
                    <a:pt x="61264" y="105598"/>
                  </a:lnTo>
                  <a:lnTo>
                    <a:pt x="60421" y="105050"/>
                  </a:lnTo>
                  <a:lnTo>
                    <a:pt x="59639" y="104580"/>
                  </a:lnTo>
                  <a:lnTo>
                    <a:pt x="58977" y="104032"/>
                  </a:lnTo>
                  <a:lnTo>
                    <a:pt x="58496" y="103328"/>
                  </a:lnTo>
                  <a:lnTo>
                    <a:pt x="58134" y="102545"/>
                  </a:lnTo>
                  <a:lnTo>
                    <a:pt x="57954" y="101762"/>
                  </a:lnTo>
                  <a:lnTo>
                    <a:pt x="57834" y="100901"/>
                  </a:lnTo>
                  <a:lnTo>
                    <a:pt x="57773" y="100118"/>
                  </a:lnTo>
                  <a:lnTo>
                    <a:pt x="57773" y="99414"/>
                  </a:lnTo>
                  <a:lnTo>
                    <a:pt x="57773" y="98788"/>
                  </a:lnTo>
                  <a:lnTo>
                    <a:pt x="57834" y="97535"/>
                  </a:lnTo>
                  <a:lnTo>
                    <a:pt x="58074" y="96126"/>
                  </a:lnTo>
                  <a:lnTo>
                    <a:pt x="58496" y="94326"/>
                  </a:lnTo>
                  <a:lnTo>
                    <a:pt x="59097" y="92212"/>
                  </a:lnTo>
                  <a:lnTo>
                    <a:pt x="59398" y="91116"/>
                  </a:lnTo>
                  <a:lnTo>
                    <a:pt x="59639" y="90177"/>
                  </a:lnTo>
                  <a:lnTo>
                    <a:pt x="59880" y="89394"/>
                  </a:lnTo>
                  <a:lnTo>
                    <a:pt x="60120" y="88533"/>
                  </a:lnTo>
                  <a:lnTo>
                    <a:pt x="60301" y="87594"/>
                  </a:lnTo>
                  <a:lnTo>
                    <a:pt x="60481" y="86576"/>
                  </a:lnTo>
                  <a:lnTo>
                    <a:pt x="60722" y="85324"/>
                  </a:lnTo>
                  <a:lnTo>
                    <a:pt x="60963" y="83758"/>
                  </a:lnTo>
                  <a:lnTo>
                    <a:pt x="61384" y="81018"/>
                  </a:lnTo>
                  <a:lnTo>
                    <a:pt x="61625" y="79375"/>
                  </a:lnTo>
                  <a:lnTo>
                    <a:pt x="61866" y="78122"/>
                  </a:lnTo>
                  <a:lnTo>
                    <a:pt x="62287" y="76478"/>
                  </a:lnTo>
                  <a:lnTo>
                    <a:pt x="62768" y="74521"/>
                  </a:lnTo>
                  <a:lnTo>
                    <a:pt x="63129" y="72799"/>
                  </a:lnTo>
                  <a:lnTo>
                    <a:pt x="63310" y="71390"/>
                  </a:lnTo>
                  <a:lnTo>
                    <a:pt x="63190" y="70451"/>
                  </a:lnTo>
                  <a:lnTo>
                    <a:pt x="62889" y="69903"/>
                  </a:lnTo>
                  <a:lnTo>
                    <a:pt x="62407" y="69198"/>
                  </a:lnTo>
                  <a:lnTo>
                    <a:pt x="61745" y="68259"/>
                  </a:lnTo>
                  <a:lnTo>
                    <a:pt x="60963" y="67085"/>
                  </a:lnTo>
                  <a:lnTo>
                    <a:pt x="60120" y="65833"/>
                  </a:lnTo>
                  <a:lnTo>
                    <a:pt x="59338" y="64424"/>
                  </a:lnTo>
                  <a:lnTo>
                    <a:pt x="58676" y="63015"/>
                  </a:lnTo>
                  <a:lnTo>
                    <a:pt x="58134" y="61449"/>
                  </a:lnTo>
                  <a:lnTo>
                    <a:pt x="57593" y="59883"/>
                  </a:lnTo>
                  <a:lnTo>
                    <a:pt x="56931" y="58240"/>
                  </a:lnTo>
                  <a:lnTo>
                    <a:pt x="56088" y="56674"/>
                  </a:lnTo>
                  <a:lnTo>
                    <a:pt x="55246" y="55187"/>
                  </a:lnTo>
                  <a:lnTo>
                    <a:pt x="54403" y="53856"/>
                  </a:lnTo>
                  <a:lnTo>
                    <a:pt x="53621" y="52760"/>
                  </a:lnTo>
                  <a:lnTo>
                    <a:pt x="53019" y="51899"/>
                  </a:lnTo>
                  <a:lnTo>
                    <a:pt x="52598" y="51351"/>
                  </a:lnTo>
                  <a:lnTo>
                    <a:pt x="52116" y="50334"/>
                  </a:lnTo>
                  <a:lnTo>
                    <a:pt x="51876" y="48611"/>
                  </a:lnTo>
                  <a:lnTo>
                    <a:pt x="52056" y="46498"/>
                  </a:lnTo>
                  <a:lnTo>
                    <a:pt x="52959" y="44071"/>
                  </a:lnTo>
                  <a:lnTo>
                    <a:pt x="53561" y="42975"/>
                  </a:lnTo>
                  <a:lnTo>
                    <a:pt x="54042" y="42114"/>
                  </a:lnTo>
                  <a:lnTo>
                    <a:pt x="54403" y="41410"/>
                  </a:lnTo>
                  <a:lnTo>
                    <a:pt x="54824" y="40784"/>
                  </a:lnTo>
                  <a:lnTo>
                    <a:pt x="55186" y="40314"/>
                  </a:lnTo>
                  <a:lnTo>
                    <a:pt x="55547" y="39766"/>
                  </a:lnTo>
                  <a:lnTo>
                    <a:pt x="55968" y="39062"/>
                  </a:lnTo>
                  <a:lnTo>
                    <a:pt x="56510" y="38279"/>
                  </a:lnTo>
                  <a:lnTo>
                    <a:pt x="57051" y="37339"/>
                  </a:lnTo>
                  <a:lnTo>
                    <a:pt x="57533" y="36478"/>
                  </a:lnTo>
                  <a:lnTo>
                    <a:pt x="58014" y="35617"/>
                  </a:lnTo>
                  <a:lnTo>
                    <a:pt x="58435" y="34834"/>
                  </a:lnTo>
                  <a:lnTo>
                    <a:pt x="58796" y="34130"/>
                  </a:lnTo>
                  <a:lnTo>
                    <a:pt x="59037" y="33660"/>
                  </a:lnTo>
                  <a:lnTo>
                    <a:pt x="59218" y="33347"/>
                  </a:lnTo>
                  <a:lnTo>
                    <a:pt x="59278" y="33191"/>
                  </a:lnTo>
                  <a:lnTo>
                    <a:pt x="59278" y="33269"/>
                  </a:lnTo>
                  <a:lnTo>
                    <a:pt x="59398" y="33504"/>
                  </a:lnTo>
                  <a:lnTo>
                    <a:pt x="59819" y="33973"/>
                  </a:lnTo>
                  <a:lnTo>
                    <a:pt x="60662" y="34600"/>
                  </a:lnTo>
                  <a:lnTo>
                    <a:pt x="61926" y="35069"/>
                  </a:lnTo>
                  <a:lnTo>
                    <a:pt x="63069" y="35148"/>
                  </a:lnTo>
                  <a:lnTo>
                    <a:pt x="64152" y="34913"/>
                  </a:lnTo>
                  <a:lnTo>
                    <a:pt x="65115" y="34365"/>
                  </a:lnTo>
                  <a:lnTo>
                    <a:pt x="66078" y="33739"/>
                  </a:lnTo>
                  <a:lnTo>
                    <a:pt x="66981" y="32956"/>
                  </a:lnTo>
                  <a:lnTo>
                    <a:pt x="67884" y="32330"/>
                  </a:lnTo>
                  <a:lnTo>
                    <a:pt x="68786" y="31782"/>
                  </a:lnTo>
                  <a:lnTo>
                    <a:pt x="70050" y="31155"/>
                  </a:lnTo>
                  <a:lnTo>
                    <a:pt x="71194" y="30529"/>
                  </a:lnTo>
                  <a:lnTo>
                    <a:pt x="72217" y="29981"/>
                  </a:lnTo>
                  <a:lnTo>
                    <a:pt x="73119" y="29512"/>
                  </a:lnTo>
                  <a:lnTo>
                    <a:pt x="73902" y="29120"/>
                  </a:lnTo>
                  <a:lnTo>
                    <a:pt x="74443" y="28807"/>
                  </a:lnTo>
                  <a:lnTo>
                    <a:pt x="74804" y="28651"/>
                  </a:lnTo>
                  <a:lnTo>
                    <a:pt x="74925" y="28572"/>
                  </a:lnTo>
                  <a:lnTo>
                    <a:pt x="75045" y="28494"/>
                  </a:lnTo>
                  <a:lnTo>
                    <a:pt x="75286" y="28337"/>
                  </a:lnTo>
                  <a:lnTo>
                    <a:pt x="75647" y="28103"/>
                  </a:lnTo>
                  <a:lnTo>
                    <a:pt x="76189" y="27868"/>
                  </a:lnTo>
                  <a:lnTo>
                    <a:pt x="76730" y="27633"/>
                  </a:lnTo>
                  <a:lnTo>
                    <a:pt x="77392" y="27398"/>
                  </a:lnTo>
                  <a:lnTo>
                    <a:pt x="77994" y="27242"/>
                  </a:lnTo>
                  <a:lnTo>
                    <a:pt x="78656" y="27163"/>
                  </a:lnTo>
                  <a:lnTo>
                    <a:pt x="79017" y="27163"/>
                  </a:lnTo>
                  <a:lnTo>
                    <a:pt x="79378" y="27242"/>
                  </a:lnTo>
                  <a:lnTo>
                    <a:pt x="79739" y="27242"/>
                  </a:lnTo>
                  <a:lnTo>
                    <a:pt x="80100" y="27163"/>
                  </a:lnTo>
                  <a:lnTo>
                    <a:pt x="80461" y="27085"/>
                  </a:lnTo>
                  <a:lnTo>
                    <a:pt x="80822" y="26850"/>
                  </a:lnTo>
                  <a:lnTo>
                    <a:pt x="81304" y="26459"/>
                  </a:lnTo>
                  <a:lnTo>
                    <a:pt x="81785" y="25911"/>
                  </a:lnTo>
                  <a:lnTo>
                    <a:pt x="82628" y="24893"/>
                  </a:lnTo>
                  <a:lnTo>
                    <a:pt x="82989" y="24345"/>
                  </a:lnTo>
                  <a:lnTo>
                    <a:pt x="83109" y="24110"/>
                  </a:lnTo>
                  <a:lnTo>
                    <a:pt x="83109" y="24032"/>
                  </a:lnTo>
                  <a:lnTo>
                    <a:pt x="83350" y="24345"/>
                  </a:lnTo>
                  <a:lnTo>
                    <a:pt x="83832" y="24737"/>
                  </a:lnTo>
                  <a:lnTo>
                    <a:pt x="84373" y="24893"/>
                  </a:lnTo>
                  <a:lnTo>
                    <a:pt x="84794" y="24032"/>
                  </a:lnTo>
                  <a:lnTo>
                    <a:pt x="84855" y="23954"/>
                  </a:lnTo>
                  <a:lnTo>
                    <a:pt x="84855" y="23876"/>
                  </a:lnTo>
                  <a:lnTo>
                    <a:pt x="84855" y="23719"/>
                  </a:lnTo>
                  <a:lnTo>
                    <a:pt x="84794" y="23484"/>
                  </a:lnTo>
                  <a:lnTo>
                    <a:pt x="84614" y="23015"/>
                  </a:lnTo>
                  <a:lnTo>
                    <a:pt x="84313" y="22467"/>
                  </a:lnTo>
                  <a:lnTo>
                    <a:pt x="83832" y="21527"/>
                  </a:lnTo>
                  <a:lnTo>
                    <a:pt x="83109" y="203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4" name="Shape 164"/>
            <p:cNvSpPr/>
            <p:nvPr/>
          </p:nvSpPr>
          <p:spPr>
            <a:xfrm>
              <a:off x="2131875" y="21525"/>
              <a:ext cx="197125" cy="191800"/>
            </a:xfrm>
            <a:custGeom>
              <a:avLst/>
              <a:gdLst/>
              <a:ahLst/>
              <a:cxnLst/>
              <a:rect l="0" t="0" r="0" b="0"/>
              <a:pathLst>
                <a:path w="7885" h="7672" extrusionOk="0">
                  <a:moveTo>
                    <a:pt x="1" y="7515"/>
                  </a:moveTo>
                  <a:lnTo>
                    <a:pt x="242" y="7515"/>
                  </a:lnTo>
                  <a:lnTo>
                    <a:pt x="783" y="7515"/>
                  </a:lnTo>
                  <a:lnTo>
                    <a:pt x="1626" y="7593"/>
                  </a:lnTo>
                  <a:lnTo>
                    <a:pt x="2649" y="7593"/>
                  </a:lnTo>
                  <a:lnTo>
                    <a:pt x="3672" y="7671"/>
                  </a:lnTo>
                  <a:lnTo>
                    <a:pt x="4575" y="7671"/>
                  </a:lnTo>
                  <a:lnTo>
                    <a:pt x="5357" y="7671"/>
                  </a:lnTo>
                  <a:lnTo>
                    <a:pt x="5778" y="7671"/>
                  </a:lnTo>
                  <a:lnTo>
                    <a:pt x="6079" y="7593"/>
                  </a:lnTo>
                  <a:lnTo>
                    <a:pt x="6380" y="7593"/>
                  </a:lnTo>
                  <a:lnTo>
                    <a:pt x="6681" y="7515"/>
                  </a:lnTo>
                  <a:lnTo>
                    <a:pt x="7042" y="7436"/>
                  </a:lnTo>
                  <a:lnTo>
                    <a:pt x="7283" y="7358"/>
                  </a:lnTo>
                  <a:lnTo>
                    <a:pt x="7523" y="7280"/>
                  </a:lnTo>
                  <a:lnTo>
                    <a:pt x="7704" y="7202"/>
                  </a:lnTo>
                  <a:lnTo>
                    <a:pt x="7764" y="7202"/>
                  </a:lnTo>
                  <a:lnTo>
                    <a:pt x="7884" y="6341"/>
                  </a:lnTo>
                  <a:lnTo>
                    <a:pt x="7824" y="6341"/>
                  </a:lnTo>
                  <a:lnTo>
                    <a:pt x="7644" y="6341"/>
                  </a:lnTo>
                  <a:lnTo>
                    <a:pt x="7403" y="6419"/>
                  </a:lnTo>
                  <a:lnTo>
                    <a:pt x="7042" y="6497"/>
                  </a:lnTo>
                  <a:lnTo>
                    <a:pt x="6681" y="6497"/>
                  </a:lnTo>
                  <a:lnTo>
                    <a:pt x="6260" y="6575"/>
                  </a:lnTo>
                  <a:lnTo>
                    <a:pt x="5899" y="6654"/>
                  </a:lnTo>
                  <a:lnTo>
                    <a:pt x="5537" y="6654"/>
                  </a:lnTo>
                  <a:lnTo>
                    <a:pt x="5297" y="6654"/>
                  </a:lnTo>
                  <a:lnTo>
                    <a:pt x="5056" y="6654"/>
                  </a:lnTo>
                  <a:lnTo>
                    <a:pt x="4755" y="6654"/>
                  </a:lnTo>
                  <a:lnTo>
                    <a:pt x="4454" y="6654"/>
                  </a:lnTo>
                  <a:lnTo>
                    <a:pt x="4153" y="6654"/>
                  </a:lnTo>
                  <a:lnTo>
                    <a:pt x="3973" y="6575"/>
                  </a:lnTo>
                  <a:lnTo>
                    <a:pt x="3792" y="6575"/>
                  </a:lnTo>
                  <a:lnTo>
                    <a:pt x="3732" y="6575"/>
                  </a:lnTo>
                  <a:lnTo>
                    <a:pt x="3612" y="7202"/>
                  </a:lnTo>
                  <a:lnTo>
                    <a:pt x="2769" y="7045"/>
                  </a:lnTo>
                  <a:lnTo>
                    <a:pt x="3251" y="4227"/>
                  </a:lnTo>
                  <a:lnTo>
                    <a:pt x="4213" y="4227"/>
                  </a:lnTo>
                  <a:lnTo>
                    <a:pt x="4093" y="4853"/>
                  </a:lnTo>
                  <a:lnTo>
                    <a:pt x="4153" y="4853"/>
                  </a:lnTo>
                  <a:lnTo>
                    <a:pt x="4394" y="4932"/>
                  </a:lnTo>
                  <a:lnTo>
                    <a:pt x="4695" y="4932"/>
                  </a:lnTo>
                  <a:lnTo>
                    <a:pt x="5116" y="4932"/>
                  </a:lnTo>
                  <a:lnTo>
                    <a:pt x="5477" y="5010"/>
                  </a:lnTo>
                  <a:lnTo>
                    <a:pt x="5899" y="5010"/>
                  </a:lnTo>
                  <a:lnTo>
                    <a:pt x="6320" y="4932"/>
                  </a:lnTo>
                  <a:lnTo>
                    <a:pt x="6621" y="4853"/>
                  </a:lnTo>
                  <a:lnTo>
                    <a:pt x="7102" y="4697"/>
                  </a:lnTo>
                  <a:lnTo>
                    <a:pt x="7463" y="4697"/>
                  </a:lnTo>
                  <a:lnTo>
                    <a:pt x="7704" y="4697"/>
                  </a:lnTo>
                  <a:lnTo>
                    <a:pt x="7764" y="4697"/>
                  </a:lnTo>
                  <a:lnTo>
                    <a:pt x="7764" y="4540"/>
                  </a:lnTo>
                  <a:lnTo>
                    <a:pt x="7764" y="4149"/>
                  </a:lnTo>
                  <a:lnTo>
                    <a:pt x="7584" y="3601"/>
                  </a:lnTo>
                  <a:lnTo>
                    <a:pt x="7222" y="2975"/>
                  </a:lnTo>
                  <a:lnTo>
                    <a:pt x="6982" y="2583"/>
                  </a:lnTo>
                  <a:lnTo>
                    <a:pt x="6801" y="2270"/>
                  </a:lnTo>
                  <a:lnTo>
                    <a:pt x="6561" y="1879"/>
                  </a:lnTo>
                  <a:lnTo>
                    <a:pt x="6320" y="1566"/>
                  </a:lnTo>
                  <a:lnTo>
                    <a:pt x="6019" y="1253"/>
                  </a:lnTo>
                  <a:lnTo>
                    <a:pt x="5778" y="1018"/>
                  </a:lnTo>
                  <a:lnTo>
                    <a:pt x="5477" y="783"/>
                  </a:lnTo>
                  <a:lnTo>
                    <a:pt x="5116" y="548"/>
                  </a:lnTo>
                  <a:lnTo>
                    <a:pt x="4755" y="391"/>
                  </a:lnTo>
                  <a:lnTo>
                    <a:pt x="4334" y="313"/>
                  </a:lnTo>
                  <a:lnTo>
                    <a:pt x="3973" y="157"/>
                  </a:lnTo>
                  <a:lnTo>
                    <a:pt x="3612" y="78"/>
                  </a:lnTo>
                  <a:lnTo>
                    <a:pt x="3251" y="0"/>
                  </a:lnTo>
                  <a:lnTo>
                    <a:pt x="2950" y="0"/>
                  </a:lnTo>
                  <a:lnTo>
                    <a:pt x="2769" y="0"/>
                  </a:lnTo>
                  <a:lnTo>
                    <a:pt x="2589" y="0"/>
                  </a:lnTo>
                  <a:lnTo>
                    <a:pt x="2408" y="78"/>
                  </a:lnTo>
                  <a:lnTo>
                    <a:pt x="2167" y="78"/>
                  </a:lnTo>
                  <a:lnTo>
                    <a:pt x="1866" y="157"/>
                  </a:lnTo>
                  <a:lnTo>
                    <a:pt x="1566" y="235"/>
                  </a:lnTo>
                  <a:lnTo>
                    <a:pt x="1325" y="391"/>
                  </a:lnTo>
                  <a:lnTo>
                    <a:pt x="1144" y="470"/>
                  </a:lnTo>
                  <a:lnTo>
                    <a:pt x="1024" y="470"/>
                  </a:lnTo>
                  <a:lnTo>
                    <a:pt x="1024" y="548"/>
                  </a:lnTo>
                  <a:lnTo>
                    <a:pt x="1204" y="548"/>
                  </a:lnTo>
                  <a:lnTo>
                    <a:pt x="1505" y="626"/>
                  </a:lnTo>
                  <a:lnTo>
                    <a:pt x="1866" y="705"/>
                  </a:lnTo>
                  <a:lnTo>
                    <a:pt x="2288" y="705"/>
                  </a:lnTo>
                  <a:lnTo>
                    <a:pt x="2649" y="783"/>
                  </a:lnTo>
                  <a:lnTo>
                    <a:pt x="3010" y="861"/>
                  </a:lnTo>
                  <a:lnTo>
                    <a:pt x="3251" y="861"/>
                  </a:lnTo>
                  <a:lnTo>
                    <a:pt x="3311" y="861"/>
                  </a:lnTo>
                  <a:lnTo>
                    <a:pt x="3371" y="939"/>
                  </a:lnTo>
                  <a:lnTo>
                    <a:pt x="3491" y="1018"/>
                  </a:lnTo>
                  <a:lnTo>
                    <a:pt x="3491" y="1174"/>
                  </a:lnTo>
                  <a:lnTo>
                    <a:pt x="3371" y="1331"/>
                  </a:lnTo>
                  <a:lnTo>
                    <a:pt x="3070" y="1487"/>
                  </a:lnTo>
                  <a:lnTo>
                    <a:pt x="2889" y="1566"/>
                  </a:lnTo>
                  <a:lnTo>
                    <a:pt x="2769" y="1644"/>
                  </a:lnTo>
                  <a:lnTo>
                    <a:pt x="2709" y="1644"/>
                  </a:lnTo>
                  <a:lnTo>
                    <a:pt x="3010" y="2114"/>
                  </a:lnTo>
                  <a:lnTo>
                    <a:pt x="3431" y="3836"/>
                  </a:lnTo>
                  <a:lnTo>
                    <a:pt x="1806" y="3914"/>
                  </a:lnTo>
                  <a:lnTo>
                    <a:pt x="904" y="4775"/>
                  </a:lnTo>
                  <a:lnTo>
                    <a:pt x="2107" y="5010"/>
                  </a:lnTo>
                  <a:lnTo>
                    <a:pt x="2047" y="5480"/>
                  </a:lnTo>
                  <a:lnTo>
                    <a:pt x="1927" y="5558"/>
                  </a:lnTo>
                  <a:lnTo>
                    <a:pt x="1626" y="5636"/>
                  </a:lnTo>
                  <a:lnTo>
                    <a:pt x="1204" y="5714"/>
                  </a:lnTo>
                  <a:lnTo>
                    <a:pt x="783" y="5793"/>
                  </a:lnTo>
                  <a:lnTo>
                    <a:pt x="422" y="6027"/>
                  </a:lnTo>
                  <a:lnTo>
                    <a:pt x="181" y="6654"/>
                  </a:lnTo>
                  <a:lnTo>
                    <a:pt x="61" y="7280"/>
                  </a:lnTo>
                  <a:lnTo>
                    <a:pt x="1" y="75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" name="Shape 165"/>
            <p:cNvSpPr/>
            <p:nvPr/>
          </p:nvSpPr>
          <p:spPr>
            <a:xfrm>
              <a:off x="2189050" y="252425"/>
              <a:ext cx="105350" cy="174200"/>
            </a:xfrm>
            <a:custGeom>
              <a:avLst/>
              <a:gdLst/>
              <a:ahLst/>
              <a:cxnLst/>
              <a:rect l="0" t="0" r="0" b="0"/>
              <a:pathLst>
                <a:path w="4214" h="6968" extrusionOk="0">
                  <a:moveTo>
                    <a:pt x="4213" y="1"/>
                  </a:moveTo>
                  <a:lnTo>
                    <a:pt x="4153" y="79"/>
                  </a:lnTo>
                  <a:lnTo>
                    <a:pt x="3973" y="392"/>
                  </a:lnTo>
                  <a:lnTo>
                    <a:pt x="3792" y="784"/>
                  </a:lnTo>
                  <a:lnTo>
                    <a:pt x="3732" y="1097"/>
                  </a:lnTo>
                  <a:lnTo>
                    <a:pt x="3732" y="1566"/>
                  </a:lnTo>
                  <a:lnTo>
                    <a:pt x="3792" y="2271"/>
                  </a:lnTo>
                  <a:lnTo>
                    <a:pt x="3852" y="2897"/>
                  </a:lnTo>
                  <a:lnTo>
                    <a:pt x="3852" y="3132"/>
                  </a:lnTo>
                  <a:lnTo>
                    <a:pt x="3612" y="3210"/>
                  </a:lnTo>
                  <a:lnTo>
                    <a:pt x="3010" y="2741"/>
                  </a:lnTo>
                  <a:lnTo>
                    <a:pt x="2588" y="2975"/>
                  </a:lnTo>
                  <a:lnTo>
                    <a:pt x="2588" y="3602"/>
                  </a:lnTo>
                  <a:lnTo>
                    <a:pt x="2528" y="3836"/>
                  </a:lnTo>
                  <a:lnTo>
                    <a:pt x="1445" y="4071"/>
                  </a:lnTo>
                  <a:lnTo>
                    <a:pt x="1264" y="4619"/>
                  </a:lnTo>
                  <a:lnTo>
                    <a:pt x="1565" y="5167"/>
                  </a:lnTo>
                  <a:lnTo>
                    <a:pt x="1264" y="5480"/>
                  </a:lnTo>
                  <a:lnTo>
                    <a:pt x="903" y="6263"/>
                  </a:lnTo>
                  <a:lnTo>
                    <a:pt x="903" y="6341"/>
                  </a:lnTo>
                  <a:lnTo>
                    <a:pt x="903" y="6576"/>
                  </a:lnTo>
                  <a:lnTo>
                    <a:pt x="783" y="6811"/>
                  </a:lnTo>
                  <a:lnTo>
                    <a:pt x="663" y="6889"/>
                  </a:lnTo>
                  <a:lnTo>
                    <a:pt x="422" y="6889"/>
                  </a:lnTo>
                  <a:lnTo>
                    <a:pt x="181" y="6968"/>
                  </a:lnTo>
                  <a:lnTo>
                    <a:pt x="1" y="6889"/>
                  </a:lnTo>
                  <a:lnTo>
                    <a:pt x="61" y="6576"/>
                  </a:lnTo>
                  <a:lnTo>
                    <a:pt x="241" y="6028"/>
                  </a:lnTo>
                  <a:lnTo>
                    <a:pt x="482" y="5324"/>
                  </a:lnTo>
                  <a:lnTo>
                    <a:pt x="663" y="4619"/>
                  </a:lnTo>
                  <a:lnTo>
                    <a:pt x="783" y="4071"/>
                  </a:lnTo>
                  <a:lnTo>
                    <a:pt x="843" y="3523"/>
                  </a:lnTo>
                  <a:lnTo>
                    <a:pt x="903" y="2741"/>
                  </a:lnTo>
                  <a:lnTo>
                    <a:pt x="1024" y="2036"/>
                  </a:lnTo>
                  <a:lnTo>
                    <a:pt x="1144" y="1645"/>
                  </a:lnTo>
                  <a:lnTo>
                    <a:pt x="1325" y="1488"/>
                  </a:lnTo>
                  <a:lnTo>
                    <a:pt x="1565" y="1253"/>
                  </a:lnTo>
                  <a:lnTo>
                    <a:pt x="1746" y="1097"/>
                  </a:lnTo>
                  <a:lnTo>
                    <a:pt x="1806" y="1018"/>
                  </a:lnTo>
                  <a:lnTo>
                    <a:pt x="2227" y="1488"/>
                  </a:lnTo>
                  <a:lnTo>
                    <a:pt x="2709" y="1645"/>
                  </a:lnTo>
                  <a:lnTo>
                    <a:pt x="3130" y="1097"/>
                  </a:lnTo>
                  <a:lnTo>
                    <a:pt x="2889" y="549"/>
                  </a:lnTo>
                  <a:lnTo>
                    <a:pt x="3371" y="549"/>
                  </a:lnTo>
                  <a:lnTo>
                    <a:pt x="3852" y="79"/>
                  </a:lnTo>
                  <a:lnTo>
                    <a:pt x="421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" name="Shape 166"/>
            <p:cNvSpPr/>
            <p:nvPr/>
          </p:nvSpPr>
          <p:spPr>
            <a:xfrm>
              <a:off x="737200" y="2050875"/>
              <a:ext cx="215175" cy="223100"/>
            </a:xfrm>
            <a:custGeom>
              <a:avLst/>
              <a:gdLst/>
              <a:ahLst/>
              <a:cxnLst/>
              <a:rect l="0" t="0" r="0" b="0"/>
              <a:pathLst>
                <a:path w="8607" h="8924" extrusionOk="0">
                  <a:moveTo>
                    <a:pt x="7463" y="0"/>
                  </a:moveTo>
                  <a:lnTo>
                    <a:pt x="7463" y="313"/>
                  </a:lnTo>
                  <a:lnTo>
                    <a:pt x="7523" y="1018"/>
                  </a:lnTo>
                  <a:lnTo>
                    <a:pt x="7643" y="1879"/>
                  </a:lnTo>
                  <a:lnTo>
                    <a:pt x="7884" y="2818"/>
                  </a:lnTo>
                  <a:lnTo>
                    <a:pt x="8125" y="3601"/>
                  </a:lnTo>
                  <a:lnTo>
                    <a:pt x="8366" y="4306"/>
                  </a:lnTo>
                  <a:lnTo>
                    <a:pt x="8546" y="4853"/>
                  </a:lnTo>
                  <a:lnTo>
                    <a:pt x="8606" y="5010"/>
                  </a:lnTo>
                  <a:lnTo>
                    <a:pt x="7162" y="5793"/>
                  </a:lnTo>
                  <a:lnTo>
                    <a:pt x="6319" y="1957"/>
                  </a:lnTo>
                  <a:lnTo>
                    <a:pt x="5838" y="2583"/>
                  </a:lnTo>
                  <a:lnTo>
                    <a:pt x="5898" y="2975"/>
                  </a:lnTo>
                  <a:lnTo>
                    <a:pt x="6019" y="3914"/>
                  </a:lnTo>
                  <a:lnTo>
                    <a:pt x="6139" y="4932"/>
                  </a:lnTo>
                  <a:lnTo>
                    <a:pt x="6199" y="5558"/>
                  </a:lnTo>
                  <a:lnTo>
                    <a:pt x="6199" y="5793"/>
                  </a:lnTo>
                  <a:lnTo>
                    <a:pt x="6139" y="6028"/>
                  </a:lnTo>
                  <a:lnTo>
                    <a:pt x="6019" y="6106"/>
                  </a:lnTo>
                  <a:lnTo>
                    <a:pt x="5718" y="5949"/>
                  </a:lnTo>
                  <a:lnTo>
                    <a:pt x="5477" y="5558"/>
                  </a:lnTo>
                  <a:lnTo>
                    <a:pt x="5357" y="4932"/>
                  </a:lnTo>
                  <a:lnTo>
                    <a:pt x="5296" y="4462"/>
                  </a:lnTo>
                  <a:lnTo>
                    <a:pt x="5176" y="4227"/>
                  </a:lnTo>
                  <a:lnTo>
                    <a:pt x="4995" y="4619"/>
                  </a:lnTo>
                  <a:lnTo>
                    <a:pt x="4815" y="5480"/>
                  </a:lnTo>
                  <a:lnTo>
                    <a:pt x="4755" y="6341"/>
                  </a:lnTo>
                  <a:lnTo>
                    <a:pt x="4695" y="6732"/>
                  </a:lnTo>
                  <a:lnTo>
                    <a:pt x="4574" y="6810"/>
                  </a:lnTo>
                  <a:lnTo>
                    <a:pt x="4213" y="7045"/>
                  </a:lnTo>
                  <a:lnTo>
                    <a:pt x="3732" y="7437"/>
                  </a:lnTo>
                  <a:lnTo>
                    <a:pt x="3250" y="7828"/>
                  </a:lnTo>
                  <a:lnTo>
                    <a:pt x="2889" y="8219"/>
                  </a:lnTo>
                  <a:lnTo>
                    <a:pt x="2588" y="8611"/>
                  </a:lnTo>
                  <a:lnTo>
                    <a:pt x="2287" y="8924"/>
                  </a:lnTo>
                  <a:lnTo>
                    <a:pt x="1926" y="8924"/>
                  </a:lnTo>
                  <a:lnTo>
                    <a:pt x="1565" y="8846"/>
                  </a:lnTo>
                  <a:lnTo>
                    <a:pt x="1084" y="8846"/>
                  </a:lnTo>
                  <a:lnTo>
                    <a:pt x="602" y="8611"/>
                  </a:lnTo>
                  <a:lnTo>
                    <a:pt x="241" y="8298"/>
                  </a:lnTo>
                  <a:lnTo>
                    <a:pt x="61" y="7593"/>
                  </a:lnTo>
                  <a:lnTo>
                    <a:pt x="0" y="6576"/>
                  </a:lnTo>
                  <a:lnTo>
                    <a:pt x="181" y="5636"/>
                  </a:lnTo>
                  <a:lnTo>
                    <a:pt x="602" y="4853"/>
                  </a:lnTo>
                  <a:lnTo>
                    <a:pt x="903" y="4619"/>
                  </a:lnTo>
                  <a:lnTo>
                    <a:pt x="1204" y="4462"/>
                  </a:lnTo>
                  <a:lnTo>
                    <a:pt x="1565" y="4227"/>
                  </a:lnTo>
                  <a:lnTo>
                    <a:pt x="1986" y="4071"/>
                  </a:lnTo>
                  <a:lnTo>
                    <a:pt x="2348" y="3836"/>
                  </a:lnTo>
                  <a:lnTo>
                    <a:pt x="2709" y="3679"/>
                  </a:lnTo>
                  <a:lnTo>
                    <a:pt x="3130" y="3366"/>
                  </a:lnTo>
                  <a:lnTo>
                    <a:pt x="3491" y="3131"/>
                  </a:lnTo>
                  <a:lnTo>
                    <a:pt x="3912" y="2740"/>
                  </a:lnTo>
                  <a:lnTo>
                    <a:pt x="4514" y="2349"/>
                  </a:lnTo>
                  <a:lnTo>
                    <a:pt x="5116" y="1801"/>
                  </a:lnTo>
                  <a:lnTo>
                    <a:pt x="5838" y="1253"/>
                  </a:lnTo>
                  <a:lnTo>
                    <a:pt x="6440" y="783"/>
                  </a:lnTo>
                  <a:lnTo>
                    <a:pt x="6981" y="392"/>
                  </a:lnTo>
                  <a:lnTo>
                    <a:pt x="7342" y="79"/>
                  </a:lnTo>
                  <a:lnTo>
                    <a:pt x="746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7" name="Shape 167"/>
            <p:cNvSpPr/>
            <p:nvPr/>
          </p:nvSpPr>
          <p:spPr>
            <a:xfrm>
              <a:off x="1770800" y="716225"/>
              <a:ext cx="312975" cy="432525"/>
            </a:xfrm>
            <a:custGeom>
              <a:avLst/>
              <a:gdLst/>
              <a:ahLst/>
              <a:cxnLst/>
              <a:rect l="0" t="0" r="0" b="0"/>
              <a:pathLst>
                <a:path w="12519" h="17301" extrusionOk="0">
                  <a:moveTo>
                    <a:pt x="12518" y="3993"/>
                  </a:moveTo>
                  <a:lnTo>
                    <a:pt x="12458" y="4149"/>
                  </a:lnTo>
                  <a:lnTo>
                    <a:pt x="12157" y="4697"/>
                  </a:lnTo>
                  <a:lnTo>
                    <a:pt x="11796" y="5480"/>
                  </a:lnTo>
                  <a:lnTo>
                    <a:pt x="11375" y="6341"/>
                  </a:lnTo>
                  <a:lnTo>
                    <a:pt x="10833" y="7359"/>
                  </a:lnTo>
                  <a:lnTo>
                    <a:pt x="10291" y="8376"/>
                  </a:lnTo>
                  <a:lnTo>
                    <a:pt x="9750" y="9237"/>
                  </a:lnTo>
                  <a:lnTo>
                    <a:pt x="9268" y="9942"/>
                  </a:lnTo>
                  <a:lnTo>
                    <a:pt x="8787" y="10647"/>
                  </a:lnTo>
                  <a:lnTo>
                    <a:pt x="8125" y="11586"/>
                  </a:lnTo>
                  <a:lnTo>
                    <a:pt x="7463" y="12603"/>
                  </a:lnTo>
                  <a:lnTo>
                    <a:pt x="6801" y="13778"/>
                  </a:lnTo>
                  <a:lnTo>
                    <a:pt x="6139" y="14874"/>
                  </a:lnTo>
                  <a:lnTo>
                    <a:pt x="5657" y="15813"/>
                  </a:lnTo>
                  <a:lnTo>
                    <a:pt x="5236" y="16517"/>
                  </a:lnTo>
                  <a:lnTo>
                    <a:pt x="5056" y="16987"/>
                  </a:lnTo>
                  <a:lnTo>
                    <a:pt x="4935" y="17144"/>
                  </a:lnTo>
                  <a:lnTo>
                    <a:pt x="4755" y="17300"/>
                  </a:lnTo>
                  <a:lnTo>
                    <a:pt x="4454" y="17300"/>
                  </a:lnTo>
                  <a:lnTo>
                    <a:pt x="4093" y="17222"/>
                  </a:lnTo>
                  <a:lnTo>
                    <a:pt x="3732" y="17144"/>
                  </a:lnTo>
                  <a:lnTo>
                    <a:pt x="3310" y="16909"/>
                  </a:lnTo>
                  <a:lnTo>
                    <a:pt x="2949" y="16752"/>
                  </a:lnTo>
                  <a:lnTo>
                    <a:pt x="2528" y="16517"/>
                  </a:lnTo>
                  <a:lnTo>
                    <a:pt x="2107" y="16283"/>
                  </a:lnTo>
                  <a:lnTo>
                    <a:pt x="1686" y="15969"/>
                  </a:lnTo>
                  <a:lnTo>
                    <a:pt x="1264" y="15735"/>
                  </a:lnTo>
                  <a:lnTo>
                    <a:pt x="903" y="15500"/>
                  </a:lnTo>
                  <a:lnTo>
                    <a:pt x="542" y="15265"/>
                  </a:lnTo>
                  <a:lnTo>
                    <a:pt x="241" y="15108"/>
                  </a:lnTo>
                  <a:lnTo>
                    <a:pt x="61" y="14952"/>
                  </a:lnTo>
                  <a:lnTo>
                    <a:pt x="1" y="14952"/>
                  </a:lnTo>
                  <a:lnTo>
                    <a:pt x="61" y="14952"/>
                  </a:lnTo>
                  <a:lnTo>
                    <a:pt x="301" y="14795"/>
                  </a:lnTo>
                  <a:lnTo>
                    <a:pt x="602" y="14717"/>
                  </a:lnTo>
                  <a:lnTo>
                    <a:pt x="1024" y="14560"/>
                  </a:lnTo>
                  <a:lnTo>
                    <a:pt x="1505" y="14404"/>
                  </a:lnTo>
                  <a:lnTo>
                    <a:pt x="1986" y="14326"/>
                  </a:lnTo>
                  <a:lnTo>
                    <a:pt x="2528" y="14247"/>
                  </a:lnTo>
                  <a:lnTo>
                    <a:pt x="3010" y="14326"/>
                  </a:lnTo>
                  <a:lnTo>
                    <a:pt x="3551" y="14404"/>
                  </a:lnTo>
                  <a:lnTo>
                    <a:pt x="4153" y="14560"/>
                  </a:lnTo>
                  <a:lnTo>
                    <a:pt x="4634" y="14639"/>
                  </a:lnTo>
                  <a:lnTo>
                    <a:pt x="5116" y="14717"/>
                  </a:lnTo>
                  <a:lnTo>
                    <a:pt x="5417" y="14639"/>
                  </a:lnTo>
                  <a:lnTo>
                    <a:pt x="5537" y="14482"/>
                  </a:lnTo>
                  <a:lnTo>
                    <a:pt x="5477" y="14091"/>
                  </a:lnTo>
                  <a:lnTo>
                    <a:pt x="5056" y="13465"/>
                  </a:lnTo>
                  <a:lnTo>
                    <a:pt x="4514" y="12838"/>
                  </a:lnTo>
                  <a:lnTo>
                    <a:pt x="3972" y="12369"/>
                  </a:lnTo>
                  <a:lnTo>
                    <a:pt x="3551" y="12134"/>
                  </a:lnTo>
                  <a:lnTo>
                    <a:pt x="3190" y="11977"/>
                  </a:lnTo>
                  <a:lnTo>
                    <a:pt x="2949" y="11821"/>
                  </a:lnTo>
                  <a:lnTo>
                    <a:pt x="2949" y="11742"/>
                  </a:lnTo>
                  <a:lnTo>
                    <a:pt x="3130" y="11508"/>
                  </a:lnTo>
                  <a:lnTo>
                    <a:pt x="3551" y="11194"/>
                  </a:lnTo>
                  <a:lnTo>
                    <a:pt x="4033" y="10803"/>
                  </a:lnTo>
                  <a:lnTo>
                    <a:pt x="4334" y="10490"/>
                  </a:lnTo>
                  <a:lnTo>
                    <a:pt x="4574" y="10177"/>
                  </a:lnTo>
                  <a:lnTo>
                    <a:pt x="4755" y="9785"/>
                  </a:lnTo>
                  <a:lnTo>
                    <a:pt x="4935" y="9472"/>
                  </a:lnTo>
                  <a:lnTo>
                    <a:pt x="5176" y="9003"/>
                  </a:lnTo>
                  <a:lnTo>
                    <a:pt x="5477" y="8533"/>
                  </a:lnTo>
                  <a:lnTo>
                    <a:pt x="5898" y="7907"/>
                  </a:lnTo>
                  <a:lnTo>
                    <a:pt x="6319" y="7359"/>
                  </a:lnTo>
                  <a:lnTo>
                    <a:pt x="6681" y="7046"/>
                  </a:lnTo>
                  <a:lnTo>
                    <a:pt x="6921" y="6889"/>
                  </a:lnTo>
                  <a:lnTo>
                    <a:pt x="7162" y="6889"/>
                  </a:lnTo>
                  <a:lnTo>
                    <a:pt x="7403" y="6889"/>
                  </a:lnTo>
                  <a:lnTo>
                    <a:pt x="7583" y="7046"/>
                  </a:lnTo>
                  <a:lnTo>
                    <a:pt x="7824" y="7202"/>
                  </a:lnTo>
                  <a:lnTo>
                    <a:pt x="8125" y="7281"/>
                  </a:lnTo>
                  <a:lnTo>
                    <a:pt x="8727" y="7202"/>
                  </a:lnTo>
                  <a:lnTo>
                    <a:pt x="9208" y="6811"/>
                  </a:lnTo>
                  <a:lnTo>
                    <a:pt x="9509" y="6419"/>
                  </a:lnTo>
                  <a:lnTo>
                    <a:pt x="9629" y="6185"/>
                  </a:lnTo>
                  <a:lnTo>
                    <a:pt x="9629" y="5950"/>
                  </a:lnTo>
                  <a:lnTo>
                    <a:pt x="9569" y="5402"/>
                  </a:lnTo>
                  <a:lnTo>
                    <a:pt x="9449" y="4619"/>
                  </a:lnTo>
                  <a:lnTo>
                    <a:pt x="9268" y="3523"/>
                  </a:lnTo>
                  <a:lnTo>
                    <a:pt x="9088" y="2192"/>
                  </a:lnTo>
                  <a:lnTo>
                    <a:pt x="9148" y="862"/>
                  </a:lnTo>
                  <a:lnTo>
                    <a:pt x="9389" y="1"/>
                  </a:lnTo>
                  <a:lnTo>
                    <a:pt x="9930" y="1"/>
                  </a:lnTo>
                  <a:lnTo>
                    <a:pt x="10652" y="783"/>
                  </a:lnTo>
                  <a:lnTo>
                    <a:pt x="11194" y="1645"/>
                  </a:lnTo>
                  <a:lnTo>
                    <a:pt x="11555" y="2349"/>
                  </a:lnTo>
                  <a:lnTo>
                    <a:pt x="11676" y="2662"/>
                  </a:lnTo>
                  <a:lnTo>
                    <a:pt x="12518" y="39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" name="Shape 168"/>
            <p:cNvSpPr/>
            <p:nvPr/>
          </p:nvSpPr>
          <p:spPr>
            <a:xfrm>
              <a:off x="2485450" y="577275"/>
              <a:ext cx="66225" cy="105700"/>
            </a:xfrm>
            <a:custGeom>
              <a:avLst/>
              <a:gdLst/>
              <a:ahLst/>
              <a:cxnLst/>
              <a:rect l="0" t="0" r="0" b="0"/>
              <a:pathLst>
                <a:path w="2649" h="4228" extrusionOk="0">
                  <a:moveTo>
                    <a:pt x="0" y="862"/>
                  </a:moveTo>
                  <a:lnTo>
                    <a:pt x="0" y="940"/>
                  </a:lnTo>
                  <a:lnTo>
                    <a:pt x="60" y="1253"/>
                  </a:lnTo>
                  <a:lnTo>
                    <a:pt x="121" y="1723"/>
                  </a:lnTo>
                  <a:lnTo>
                    <a:pt x="241" y="2428"/>
                  </a:lnTo>
                  <a:lnTo>
                    <a:pt x="422" y="3132"/>
                  </a:lnTo>
                  <a:lnTo>
                    <a:pt x="602" y="3680"/>
                  </a:lnTo>
                  <a:lnTo>
                    <a:pt x="722" y="4071"/>
                  </a:lnTo>
                  <a:lnTo>
                    <a:pt x="783" y="4228"/>
                  </a:lnTo>
                  <a:lnTo>
                    <a:pt x="2648" y="3523"/>
                  </a:lnTo>
                  <a:lnTo>
                    <a:pt x="2588" y="3289"/>
                  </a:lnTo>
                  <a:lnTo>
                    <a:pt x="2347" y="2819"/>
                  </a:lnTo>
                  <a:lnTo>
                    <a:pt x="2167" y="2193"/>
                  </a:lnTo>
                  <a:lnTo>
                    <a:pt x="2046" y="1645"/>
                  </a:lnTo>
                  <a:lnTo>
                    <a:pt x="1986" y="1175"/>
                  </a:lnTo>
                  <a:lnTo>
                    <a:pt x="1866" y="627"/>
                  </a:lnTo>
                  <a:lnTo>
                    <a:pt x="1745" y="158"/>
                  </a:lnTo>
                  <a:lnTo>
                    <a:pt x="1685" y="1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" name="Shape 169"/>
            <p:cNvSpPr/>
            <p:nvPr/>
          </p:nvSpPr>
          <p:spPr>
            <a:xfrm>
              <a:off x="2542625" y="485300"/>
              <a:ext cx="177550" cy="103750"/>
            </a:xfrm>
            <a:custGeom>
              <a:avLst/>
              <a:gdLst/>
              <a:ahLst/>
              <a:cxnLst/>
              <a:rect l="0" t="0" r="0" b="0"/>
              <a:pathLst>
                <a:path w="7102" h="4150" extrusionOk="0">
                  <a:moveTo>
                    <a:pt x="903" y="2506"/>
                  </a:moveTo>
                  <a:lnTo>
                    <a:pt x="1023" y="2428"/>
                  </a:lnTo>
                  <a:lnTo>
                    <a:pt x="1264" y="2114"/>
                  </a:lnTo>
                  <a:lnTo>
                    <a:pt x="1685" y="1801"/>
                  </a:lnTo>
                  <a:lnTo>
                    <a:pt x="2167" y="1332"/>
                  </a:lnTo>
                  <a:lnTo>
                    <a:pt x="2648" y="862"/>
                  </a:lnTo>
                  <a:lnTo>
                    <a:pt x="3069" y="471"/>
                  </a:lnTo>
                  <a:lnTo>
                    <a:pt x="3491" y="157"/>
                  </a:lnTo>
                  <a:lnTo>
                    <a:pt x="3731" y="1"/>
                  </a:lnTo>
                  <a:lnTo>
                    <a:pt x="4153" y="1"/>
                  </a:lnTo>
                  <a:lnTo>
                    <a:pt x="4634" y="157"/>
                  </a:lnTo>
                  <a:lnTo>
                    <a:pt x="4995" y="471"/>
                  </a:lnTo>
                  <a:lnTo>
                    <a:pt x="5236" y="784"/>
                  </a:lnTo>
                  <a:lnTo>
                    <a:pt x="5356" y="1019"/>
                  </a:lnTo>
                  <a:lnTo>
                    <a:pt x="5597" y="1410"/>
                  </a:lnTo>
                  <a:lnTo>
                    <a:pt x="5898" y="1880"/>
                  </a:lnTo>
                  <a:lnTo>
                    <a:pt x="6199" y="2349"/>
                  </a:lnTo>
                  <a:lnTo>
                    <a:pt x="6500" y="2897"/>
                  </a:lnTo>
                  <a:lnTo>
                    <a:pt x="6740" y="3367"/>
                  </a:lnTo>
                  <a:lnTo>
                    <a:pt x="6981" y="3758"/>
                  </a:lnTo>
                  <a:lnTo>
                    <a:pt x="7041" y="3915"/>
                  </a:lnTo>
                  <a:lnTo>
                    <a:pt x="7101" y="3993"/>
                  </a:lnTo>
                  <a:lnTo>
                    <a:pt x="7101" y="3993"/>
                  </a:lnTo>
                  <a:lnTo>
                    <a:pt x="7041" y="4071"/>
                  </a:lnTo>
                  <a:lnTo>
                    <a:pt x="6861" y="4150"/>
                  </a:lnTo>
                  <a:lnTo>
                    <a:pt x="6500" y="4071"/>
                  </a:lnTo>
                  <a:lnTo>
                    <a:pt x="6078" y="3523"/>
                  </a:lnTo>
                  <a:lnTo>
                    <a:pt x="5597" y="2975"/>
                  </a:lnTo>
                  <a:lnTo>
                    <a:pt x="5236" y="2506"/>
                  </a:lnTo>
                  <a:lnTo>
                    <a:pt x="4935" y="2349"/>
                  </a:lnTo>
                  <a:lnTo>
                    <a:pt x="4754" y="2506"/>
                  </a:lnTo>
                  <a:lnTo>
                    <a:pt x="4694" y="2819"/>
                  </a:lnTo>
                  <a:lnTo>
                    <a:pt x="4754" y="3054"/>
                  </a:lnTo>
                  <a:lnTo>
                    <a:pt x="4935" y="3289"/>
                  </a:lnTo>
                  <a:lnTo>
                    <a:pt x="4995" y="3602"/>
                  </a:lnTo>
                  <a:lnTo>
                    <a:pt x="4995" y="3837"/>
                  </a:lnTo>
                  <a:lnTo>
                    <a:pt x="4935" y="3915"/>
                  </a:lnTo>
                  <a:lnTo>
                    <a:pt x="4754" y="3915"/>
                  </a:lnTo>
                  <a:lnTo>
                    <a:pt x="4514" y="3758"/>
                  </a:lnTo>
                  <a:lnTo>
                    <a:pt x="4153" y="3445"/>
                  </a:lnTo>
                  <a:lnTo>
                    <a:pt x="3671" y="2975"/>
                  </a:lnTo>
                  <a:lnTo>
                    <a:pt x="3250" y="2662"/>
                  </a:lnTo>
                  <a:lnTo>
                    <a:pt x="2949" y="2584"/>
                  </a:lnTo>
                  <a:lnTo>
                    <a:pt x="2708" y="2584"/>
                  </a:lnTo>
                  <a:lnTo>
                    <a:pt x="2528" y="2741"/>
                  </a:lnTo>
                  <a:lnTo>
                    <a:pt x="2407" y="2819"/>
                  </a:lnTo>
                  <a:lnTo>
                    <a:pt x="2227" y="2897"/>
                  </a:lnTo>
                  <a:lnTo>
                    <a:pt x="1986" y="3054"/>
                  </a:lnTo>
                  <a:lnTo>
                    <a:pt x="1745" y="3210"/>
                  </a:lnTo>
                  <a:lnTo>
                    <a:pt x="1444" y="3367"/>
                  </a:lnTo>
                  <a:lnTo>
                    <a:pt x="1204" y="3523"/>
                  </a:lnTo>
                  <a:lnTo>
                    <a:pt x="903" y="3680"/>
                  </a:lnTo>
                  <a:lnTo>
                    <a:pt x="662" y="3758"/>
                  </a:lnTo>
                  <a:lnTo>
                    <a:pt x="181" y="3837"/>
                  </a:lnTo>
                  <a:lnTo>
                    <a:pt x="0" y="3680"/>
                  </a:lnTo>
                  <a:lnTo>
                    <a:pt x="181" y="3289"/>
                  </a:lnTo>
                  <a:lnTo>
                    <a:pt x="903" y="25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2" name="Shape 170"/>
            <p:cNvSpPr/>
            <p:nvPr/>
          </p:nvSpPr>
          <p:spPr>
            <a:xfrm>
              <a:off x="1939300" y="2401150"/>
              <a:ext cx="109850" cy="236825"/>
            </a:xfrm>
            <a:custGeom>
              <a:avLst/>
              <a:gdLst/>
              <a:ahLst/>
              <a:cxnLst/>
              <a:rect l="0" t="0" r="0" b="0"/>
              <a:pathLst>
                <a:path w="4394" h="9473" extrusionOk="0">
                  <a:moveTo>
                    <a:pt x="843" y="1"/>
                  </a:moveTo>
                  <a:lnTo>
                    <a:pt x="1024" y="1"/>
                  </a:lnTo>
                  <a:lnTo>
                    <a:pt x="1385" y="1"/>
                  </a:lnTo>
                  <a:lnTo>
                    <a:pt x="1987" y="1"/>
                  </a:lnTo>
                  <a:lnTo>
                    <a:pt x="2588" y="1"/>
                  </a:lnTo>
                  <a:lnTo>
                    <a:pt x="2889" y="1"/>
                  </a:lnTo>
                  <a:lnTo>
                    <a:pt x="3250" y="1"/>
                  </a:lnTo>
                  <a:lnTo>
                    <a:pt x="3551" y="1"/>
                  </a:lnTo>
                  <a:lnTo>
                    <a:pt x="3792" y="1"/>
                  </a:lnTo>
                  <a:lnTo>
                    <a:pt x="4033" y="79"/>
                  </a:lnTo>
                  <a:lnTo>
                    <a:pt x="4213" y="79"/>
                  </a:lnTo>
                  <a:lnTo>
                    <a:pt x="4334" y="79"/>
                  </a:lnTo>
                  <a:lnTo>
                    <a:pt x="4394" y="79"/>
                  </a:lnTo>
                  <a:lnTo>
                    <a:pt x="4153" y="1410"/>
                  </a:lnTo>
                  <a:lnTo>
                    <a:pt x="1686" y="1253"/>
                  </a:lnTo>
                  <a:lnTo>
                    <a:pt x="1746" y="2114"/>
                  </a:lnTo>
                  <a:lnTo>
                    <a:pt x="1806" y="2114"/>
                  </a:lnTo>
                  <a:lnTo>
                    <a:pt x="2047" y="2114"/>
                  </a:lnTo>
                  <a:lnTo>
                    <a:pt x="2408" y="2114"/>
                  </a:lnTo>
                  <a:lnTo>
                    <a:pt x="2769" y="2114"/>
                  </a:lnTo>
                  <a:lnTo>
                    <a:pt x="3190" y="2114"/>
                  </a:lnTo>
                  <a:lnTo>
                    <a:pt x="3551" y="2193"/>
                  </a:lnTo>
                  <a:lnTo>
                    <a:pt x="3912" y="2349"/>
                  </a:lnTo>
                  <a:lnTo>
                    <a:pt x="4093" y="2506"/>
                  </a:lnTo>
                  <a:lnTo>
                    <a:pt x="4153" y="2819"/>
                  </a:lnTo>
                  <a:lnTo>
                    <a:pt x="4033" y="2976"/>
                  </a:lnTo>
                  <a:lnTo>
                    <a:pt x="3852" y="3132"/>
                  </a:lnTo>
                  <a:lnTo>
                    <a:pt x="3732" y="3602"/>
                  </a:lnTo>
                  <a:lnTo>
                    <a:pt x="3732" y="4228"/>
                  </a:lnTo>
                  <a:lnTo>
                    <a:pt x="3852" y="4619"/>
                  </a:lnTo>
                  <a:lnTo>
                    <a:pt x="3912" y="4854"/>
                  </a:lnTo>
                  <a:lnTo>
                    <a:pt x="3912" y="4932"/>
                  </a:lnTo>
                  <a:lnTo>
                    <a:pt x="3973" y="5167"/>
                  </a:lnTo>
                  <a:lnTo>
                    <a:pt x="4033" y="5794"/>
                  </a:lnTo>
                  <a:lnTo>
                    <a:pt x="3973" y="6655"/>
                  </a:lnTo>
                  <a:lnTo>
                    <a:pt x="3732" y="7359"/>
                  </a:lnTo>
                  <a:lnTo>
                    <a:pt x="3491" y="7672"/>
                  </a:lnTo>
                  <a:lnTo>
                    <a:pt x="3311" y="8064"/>
                  </a:lnTo>
                  <a:lnTo>
                    <a:pt x="3070" y="8377"/>
                  </a:lnTo>
                  <a:lnTo>
                    <a:pt x="2829" y="8768"/>
                  </a:lnTo>
                  <a:lnTo>
                    <a:pt x="2588" y="9003"/>
                  </a:lnTo>
                  <a:lnTo>
                    <a:pt x="2288" y="9238"/>
                  </a:lnTo>
                  <a:lnTo>
                    <a:pt x="2047" y="9394"/>
                  </a:lnTo>
                  <a:lnTo>
                    <a:pt x="1806" y="9473"/>
                  </a:lnTo>
                  <a:lnTo>
                    <a:pt x="1325" y="9394"/>
                  </a:lnTo>
                  <a:lnTo>
                    <a:pt x="903" y="9159"/>
                  </a:lnTo>
                  <a:lnTo>
                    <a:pt x="603" y="8768"/>
                  </a:lnTo>
                  <a:lnTo>
                    <a:pt x="422" y="8298"/>
                  </a:lnTo>
                  <a:lnTo>
                    <a:pt x="241" y="7829"/>
                  </a:lnTo>
                  <a:lnTo>
                    <a:pt x="61" y="7437"/>
                  </a:lnTo>
                  <a:lnTo>
                    <a:pt x="1" y="6889"/>
                  </a:lnTo>
                  <a:lnTo>
                    <a:pt x="241" y="6185"/>
                  </a:lnTo>
                  <a:lnTo>
                    <a:pt x="542" y="5324"/>
                  </a:lnTo>
                  <a:lnTo>
                    <a:pt x="783" y="4385"/>
                  </a:lnTo>
                  <a:lnTo>
                    <a:pt x="903" y="3602"/>
                  </a:lnTo>
                  <a:lnTo>
                    <a:pt x="843" y="2976"/>
                  </a:lnTo>
                  <a:lnTo>
                    <a:pt x="783" y="2271"/>
                  </a:lnTo>
                  <a:lnTo>
                    <a:pt x="783" y="1253"/>
                  </a:lnTo>
                  <a:lnTo>
                    <a:pt x="843" y="392"/>
                  </a:lnTo>
                  <a:lnTo>
                    <a:pt x="84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8" name="Shape 171"/>
            <p:cNvSpPr/>
            <p:nvPr/>
          </p:nvSpPr>
          <p:spPr>
            <a:xfrm>
              <a:off x="950850" y="1046950"/>
              <a:ext cx="722175" cy="1076350"/>
            </a:xfrm>
            <a:custGeom>
              <a:avLst/>
              <a:gdLst/>
              <a:ahLst/>
              <a:cxnLst/>
              <a:rect l="0" t="0" r="0" b="0"/>
              <a:pathLst>
                <a:path w="28887" h="43054" extrusionOk="0">
                  <a:moveTo>
                    <a:pt x="28887" y="1097"/>
                  </a:moveTo>
                  <a:lnTo>
                    <a:pt x="28766" y="1331"/>
                  </a:lnTo>
                  <a:lnTo>
                    <a:pt x="28466" y="2036"/>
                  </a:lnTo>
                  <a:lnTo>
                    <a:pt x="28044" y="3054"/>
                  </a:lnTo>
                  <a:lnTo>
                    <a:pt x="27563" y="4228"/>
                  </a:lnTo>
                  <a:lnTo>
                    <a:pt x="26961" y="5558"/>
                  </a:lnTo>
                  <a:lnTo>
                    <a:pt x="26359" y="6811"/>
                  </a:lnTo>
                  <a:lnTo>
                    <a:pt x="25818" y="8063"/>
                  </a:lnTo>
                  <a:lnTo>
                    <a:pt x="25336" y="9003"/>
                  </a:lnTo>
                  <a:lnTo>
                    <a:pt x="25035" y="9629"/>
                  </a:lnTo>
                  <a:lnTo>
                    <a:pt x="24554" y="10646"/>
                  </a:lnTo>
                  <a:lnTo>
                    <a:pt x="24012" y="11977"/>
                  </a:lnTo>
                  <a:lnTo>
                    <a:pt x="23290" y="13543"/>
                  </a:lnTo>
                  <a:lnTo>
                    <a:pt x="22568" y="15421"/>
                  </a:lnTo>
                  <a:lnTo>
                    <a:pt x="21725" y="17378"/>
                  </a:lnTo>
                  <a:lnTo>
                    <a:pt x="20883" y="19492"/>
                  </a:lnTo>
                  <a:lnTo>
                    <a:pt x="20040" y="21605"/>
                  </a:lnTo>
                  <a:lnTo>
                    <a:pt x="19198" y="23797"/>
                  </a:lnTo>
                  <a:lnTo>
                    <a:pt x="18355" y="25832"/>
                  </a:lnTo>
                  <a:lnTo>
                    <a:pt x="17573" y="27711"/>
                  </a:lnTo>
                  <a:lnTo>
                    <a:pt x="16911" y="29511"/>
                  </a:lnTo>
                  <a:lnTo>
                    <a:pt x="16309" y="30999"/>
                  </a:lnTo>
                  <a:lnTo>
                    <a:pt x="15888" y="32173"/>
                  </a:lnTo>
                  <a:lnTo>
                    <a:pt x="15527" y="32956"/>
                  </a:lnTo>
                  <a:lnTo>
                    <a:pt x="15406" y="33347"/>
                  </a:lnTo>
                  <a:lnTo>
                    <a:pt x="15105" y="33817"/>
                  </a:lnTo>
                  <a:lnTo>
                    <a:pt x="14744" y="34052"/>
                  </a:lnTo>
                  <a:lnTo>
                    <a:pt x="14383" y="34130"/>
                  </a:lnTo>
                  <a:lnTo>
                    <a:pt x="13902" y="34208"/>
                  </a:lnTo>
                  <a:lnTo>
                    <a:pt x="13420" y="34365"/>
                  </a:lnTo>
                  <a:lnTo>
                    <a:pt x="13119" y="34521"/>
                  </a:lnTo>
                  <a:lnTo>
                    <a:pt x="12819" y="34756"/>
                  </a:lnTo>
                  <a:lnTo>
                    <a:pt x="12518" y="35147"/>
                  </a:lnTo>
                  <a:lnTo>
                    <a:pt x="12277" y="35304"/>
                  </a:lnTo>
                  <a:lnTo>
                    <a:pt x="11856" y="35695"/>
                  </a:lnTo>
                  <a:lnTo>
                    <a:pt x="11194" y="36087"/>
                  </a:lnTo>
                  <a:lnTo>
                    <a:pt x="10411" y="36635"/>
                  </a:lnTo>
                  <a:lnTo>
                    <a:pt x="9509" y="37261"/>
                  </a:lnTo>
                  <a:lnTo>
                    <a:pt x="8486" y="37887"/>
                  </a:lnTo>
                  <a:lnTo>
                    <a:pt x="7402" y="38592"/>
                  </a:lnTo>
                  <a:lnTo>
                    <a:pt x="6259" y="39296"/>
                  </a:lnTo>
                  <a:lnTo>
                    <a:pt x="5176" y="40079"/>
                  </a:lnTo>
                  <a:lnTo>
                    <a:pt x="4092" y="40705"/>
                  </a:lnTo>
                  <a:lnTo>
                    <a:pt x="3069" y="41331"/>
                  </a:lnTo>
                  <a:lnTo>
                    <a:pt x="2167" y="41879"/>
                  </a:lnTo>
                  <a:lnTo>
                    <a:pt x="1444" y="42349"/>
                  </a:lnTo>
                  <a:lnTo>
                    <a:pt x="843" y="42740"/>
                  </a:lnTo>
                  <a:lnTo>
                    <a:pt x="482" y="42975"/>
                  </a:lnTo>
                  <a:lnTo>
                    <a:pt x="361" y="43054"/>
                  </a:lnTo>
                  <a:lnTo>
                    <a:pt x="0" y="41097"/>
                  </a:lnTo>
                  <a:lnTo>
                    <a:pt x="120" y="41018"/>
                  </a:lnTo>
                  <a:lnTo>
                    <a:pt x="482" y="40705"/>
                  </a:lnTo>
                  <a:lnTo>
                    <a:pt x="1023" y="40236"/>
                  </a:lnTo>
                  <a:lnTo>
                    <a:pt x="1685" y="39766"/>
                  </a:lnTo>
                  <a:lnTo>
                    <a:pt x="2407" y="39140"/>
                  </a:lnTo>
                  <a:lnTo>
                    <a:pt x="3250" y="38592"/>
                  </a:lnTo>
                  <a:lnTo>
                    <a:pt x="4032" y="38044"/>
                  </a:lnTo>
                  <a:lnTo>
                    <a:pt x="4754" y="37574"/>
                  </a:lnTo>
                  <a:lnTo>
                    <a:pt x="5477" y="37183"/>
                  </a:lnTo>
                  <a:lnTo>
                    <a:pt x="6319" y="36713"/>
                  </a:lnTo>
                  <a:lnTo>
                    <a:pt x="7162" y="36243"/>
                  </a:lnTo>
                  <a:lnTo>
                    <a:pt x="8004" y="35774"/>
                  </a:lnTo>
                  <a:lnTo>
                    <a:pt x="8726" y="35382"/>
                  </a:lnTo>
                  <a:lnTo>
                    <a:pt x="9388" y="34991"/>
                  </a:lnTo>
                  <a:lnTo>
                    <a:pt x="9930" y="34678"/>
                  </a:lnTo>
                  <a:lnTo>
                    <a:pt x="10291" y="34443"/>
                  </a:lnTo>
                  <a:lnTo>
                    <a:pt x="10833" y="34208"/>
                  </a:lnTo>
                  <a:lnTo>
                    <a:pt x="11314" y="33973"/>
                  </a:lnTo>
                  <a:lnTo>
                    <a:pt x="11735" y="33660"/>
                  </a:lnTo>
                  <a:lnTo>
                    <a:pt x="12036" y="33112"/>
                  </a:lnTo>
                  <a:lnTo>
                    <a:pt x="12277" y="32643"/>
                  </a:lnTo>
                  <a:lnTo>
                    <a:pt x="12457" y="32329"/>
                  </a:lnTo>
                  <a:lnTo>
                    <a:pt x="12758" y="32251"/>
                  </a:lnTo>
                  <a:lnTo>
                    <a:pt x="13180" y="32251"/>
                  </a:lnTo>
                  <a:lnTo>
                    <a:pt x="13601" y="32408"/>
                  </a:lnTo>
                  <a:lnTo>
                    <a:pt x="13902" y="32564"/>
                  </a:lnTo>
                  <a:lnTo>
                    <a:pt x="14143" y="32486"/>
                  </a:lnTo>
                  <a:lnTo>
                    <a:pt x="14383" y="31625"/>
                  </a:lnTo>
                  <a:lnTo>
                    <a:pt x="14564" y="30999"/>
                  </a:lnTo>
                  <a:lnTo>
                    <a:pt x="14744" y="30372"/>
                  </a:lnTo>
                  <a:lnTo>
                    <a:pt x="14985" y="29825"/>
                  </a:lnTo>
                  <a:lnTo>
                    <a:pt x="15226" y="29277"/>
                  </a:lnTo>
                  <a:lnTo>
                    <a:pt x="15467" y="28807"/>
                  </a:lnTo>
                  <a:lnTo>
                    <a:pt x="15707" y="28259"/>
                  </a:lnTo>
                  <a:lnTo>
                    <a:pt x="16008" y="27711"/>
                  </a:lnTo>
                  <a:lnTo>
                    <a:pt x="16249" y="27163"/>
                  </a:lnTo>
                  <a:lnTo>
                    <a:pt x="16670" y="26145"/>
                  </a:lnTo>
                  <a:lnTo>
                    <a:pt x="17332" y="24267"/>
                  </a:lnTo>
                  <a:lnTo>
                    <a:pt x="18235" y="21918"/>
                  </a:lnTo>
                  <a:lnTo>
                    <a:pt x="19198" y="19335"/>
                  </a:lnTo>
                  <a:lnTo>
                    <a:pt x="20221" y="16674"/>
                  </a:lnTo>
                  <a:lnTo>
                    <a:pt x="21123" y="14247"/>
                  </a:lnTo>
                  <a:lnTo>
                    <a:pt x="21906" y="12290"/>
                  </a:lnTo>
                  <a:lnTo>
                    <a:pt x="22447" y="11116"/>
                  </a:lnTo>
                  <a:lnTo>
                    <a:pt x="22989" y="10099"/>
                  </a:lnTo>
                  <a:lnTo>
                    <a:pt x="23711" y="8611"/>
                  </a:lnTo>
                  <a:lnTo>
                    <a:pt x="24614" y="6811"/>
                  </a:lnTo>
                  <a:lnTo>
                    <a:pt x="25517" y="4854"/>
                  </a:lnTo>
                  <a:lnTo>
                    <a:pt x="26419" y="3054"/>
                  </a:lnTo>
                  <a:lnTo>
                    <a:pt x="27142" y="1488"/>
                  </a:lnTo>
                  <a:lnTo>
                    <a:pt x="27683" y="392"/>
                  </a:lnTo>
                  <a:lnTo>
                    <a:pt x="27864" y="1"/>
                  </a:lnTo>
                  <a:lnTo>
                    <a:pt x="28887" y="10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" name="Shape 172"/>
            <p:cNvSpPr/>
            <p:nvPr/>
          </p:nvSpPr>
          <p:spPr>
            <a:xfrm>
              <a:off x="1782825" y="1264175"/>
              <a:ext cx="395725" cy="600800"/>
            </a:xfrm>
            <a:custGeom>
              <a:avLst/>
              <a:gdLst/>
              <a:ahLst/>
              <a:cxnLst/>
              <a:rect l="0" t="0" r="0" b="0"/>
              <a:pathLst>
                <a:path w="15829" h="24032" extrusionOk="0">
                  <a:moveTo>
                    <a:pt x="4815" y="940"/>
                  </a:moveTo>
                  <a:lnTo>
                    <a:pt x="4876" y="1018"/>
                  </a:lnTo>
                  <a:lnTo>
                    <a:pt x="5056" y="1253"/>
                  </a:lnTo>
                  <a:lnTo>
                    <a:pt x="5237" y="1644"/>
                  </a:lnTo>
                  <a:lnTo>
                    <a:pt x="5538" y="2036"/>
                  </a:lnTo>
                  <a:lnTo>
                    <a:pt x="5899" y="2584"/>
                  </a:lnTo>
                  <a:lnTo>
                    <a:pt x="6260" y="3053"/>
                  </a:lnTo>
                  <a:lnTo>
                    <a:pt x="6561" y="3523"/>
                  </a:lnTo>
                  <a:lnTo>
                    <a:pt x="6922" y="3993"/>
                  </a:lnTo>
                  <a:lnTo>
                    <a:pt x="7223" y="4384"/>
                  </a:lnTo>
                  <a:lnTo>
                    <a:pt x="7584" y="4854"/>
                  </a:lnTo>
                  <a:lnTo>
                    <a:pt x="7945" y="5323"/>
                  </a:lnTo>
                  <a:lnTo>
                    <a:pt x="8246" y="5871"/>
                  </a:lnTo>
                  <a:lnTo>
                    <a:pt x="8607" y="6498"/>
                  </a:lnTo>
                  <a:lnTo>
                    <a:pt x="8908" y="7124"/>
                  </a:lnTo>
                  <a:lnTo>
                    <a:pt x="9209" y="7828"/>
                  </a:lnTo>
                  <a:lnTo>
                    <a:pt x="9449" y="8611"/>
                  </a:lnTo>
                  <a:lnTo>
                    <a:pt x="9690" y="9472"/>
                  </a:lnTo>
                  <a:lnTo>
                    <a:pt x="9991" y="10333"/>
                  </a:lnTo>
                  <a:lnTo>
                    <a:pt x="10232" y="11273"/>
                  </a:lnTo>
                  <a:lnTo>
                    <a:pt x="10533" y="12134"/>
                  </a:lnTo>
                  <a:lnTo>
                    <a:pt x="10833" y="12995"/>
                  </a:lnTo>
                  <a:lnTo>
                    <a:pt x="11134" y="13856"/>
                  </a:lnTo>
                  <a:lnTo>
                    <a:pt x="11495" y="14560"/>
                  </a:lnTo>
                  <a:lnTo>
                    <a:pt x="11857" y="15186"/>
                  </a:lnTo>
                  <a:lnTo>
                    <a:pt x="12278" y="15813"/>
                  </a:lnTo>
                  <a:lnTo>
                    <a:pt x="12819" y="16595"/>
                  </a:lnTo>
                  <a:lnTo>
                    <a:pt x="13421" y="17300"/>
                  </a:lnTo>
                  <a:lnTo>
                    <a:pt x="14023" y="18083"/>
                  </a:lnTo>
                  <a:lnTo>
                    <a:pt x="14565" y="18787"/>
                  </a:lnTo>
                  <a:lnTo>
                    <a:pt x="14986" y="19335"/>
                  </a:lnTo>
                  <a:lnTo>
                    <a:pt x="15287" y="19648"/>
                  </a:lnTo>
                  <a:lnTo>
                    <a:pt x="15407" y="19805"/>
                  </a:lnTo>
                  <a:lnTo>
                    <a:pt x="15528" y="19961"/>
                  </a:lnTo>
                  <a:lnTo>
                    <a:pt x="15708" y="20431"/>
                  </a:lnTo>
                  <a:lnTo>
                    <a:pt x="15828" y="21057"/>
                  </a:lnTo>
                  <a:lnTo>
                    <a:pt x="15768" y="21605"/>
                  </a:lnTo>
                  <a:lnTo>
                    <a:pt x="15528" y="22231"/>
                  </a:lnTo>
                  <a:lnTo>
                    <a:pt x="15347" y="23014"/>
                  </a:lnTo>
                  <a:lnTo>
                    <a:pt x="15227" y="23640"/>
                  </a:lnTo>
                  <a:lnTo>
                    <a:pt x="15046" y="24032"/>
                  </a:lnTo>
                  <a:lnTo>
                    <a:pt x="14986" y="23797"/>
                  </a:lnTo>
                  <a:lnTo>
                    <a:pt x="14986" y="23014"/>
                  </a:lnTo>
                  <a:lnTo>
                    <a:pt x="14926" y="22075"/>
                  </a:lnTo>
                  <a:lnTo>
                    <a:pt x="14745" y="21214"/>
                  </a:lnTo>
                  <a:lnTo>
                    <a:pt x="14565" y="20901"/>
                  </a:lnTo>
                  <a:lnTo>
                    <a:pt x="14444" y="20588"/>
                  </a:lnTo>
                  <a:lnTo>
                    <a:pt x="14264" y="20274"/>
                  </a:lnTo>
                  <a:lnTo>
                    <a:pt x="14083" y="19883"/>
                  </a:lnTo>
                  <a:lnTo>
                    <a:pt x="13842" y="19570"/>
                  </a:lnTo>
                  <a:lnTo>
                    <a:pt x="13542" y="19100"/>
                  </a:lnTo>
                  <a:lnTo>
                    <a:pt x="13120" y="18631"/>
                  </a:lnTo>
                  <a:lnTo>
                    <a:pt x="12699" y="18083"/>
                  </a:lnTo>
                  <a:lnTo>
                    <a:pt x="12157" y="17300"/>
                  </a:lnTo>
                  <a:lnTo>
                    <a:pt x="11495" y="16282"/>
                  </a:lnTo>
                  <a:lnTo>
                    <a:pt x="10894" y="14952"/>
                  </a:lnTo>
                  <a:lnTo>
                    <a:pt x="10232" y="13543"/>
                  </a:lnTo>
                  <a:lnTo>
                    <a:pt x="9630" y="12134"/>
                  </a:lnTo>
                  <a:lnTo>
                    <a:pt x="9088" y="10803"/>
                  </a:lnTo>
                  <a:lnTo>
                    <a:pt x="8607" y="9550"/>
                  </a:lnTo>
                  <a:lnTo>
                    <a:pt x="8306" y="8611"/>
                  </a:lnTo>
                  <a:lnTo>
                    <a:pt x="8065" y="8141"/>
                  </a:lnTo>
                  <a:lnTo>
                    <a:pt x="7704" y="7359"/>
                  </a:lnTo>
                  <a:lnTo>
                    <a:pt x="7102" y="6341"/>
                  </a:lnTo>
                  <a:lnTo>
                    <a:pt x="6500" y="5323"/>
                  </a:lnTo>
                  <a:lnTo>
                    <a:pt x="5899" y="4384"/>
                  </a:lnTo>
                  <a:lnTo>
                    <a:pt x="5297" y="3601"/>
                  </a:lnTo>
                  <a:lnTo>
                    <a:pt x="4876" y="3132"/>
                  </a:lnTo>
                  <a:lnTo>
                    <a:pt x="4575" y="3132"/>
                  </a:lnTo>
                  <a:lnTo>
                    <a:pt x="4274" y="3601"/>
                  </a:lnTo>
                  <a:lnTo>
                    <a:pt x="3913" y="4071"/>
                  </a:lnTo>
                  <a:lnTo>
                    <a:pt x="3612" y="4462"/>
                  </a:lnTo>
                  <a:lnTo>
                    <a:pt x="3371" y="4775"/>
                  </a:lnTo>
                  <a:lnTo>
                    <a:pt x="3130" y="4932"/>
                  </a:lnTo>
                  <a:lnTo>
                    <a:pt x="3070" y="4854"/>
                  </a:lnTo>
                  <a:lnTo>
                    <a:pt x="3130" y="4541"/>
                  </a:lnTo>
                  <a:lnTo>
                    <a:pt x="3371" y="3993"/>
                  </a:lnTo>
                  <a:lnTo>
                    <a:pt x="3913" y="2819"/>
                  </a:lnTo>
                  <a:lnTo>
                    <a:pt x="4214" y="2114"/>
                  </a:lnTo>
                  <a:lnTo>
                    <a:pt x="4334" y="1723"/>
                  </a:lnTo>
                  <a:lnTo>
                    <a:pt x="4394" y="1644"/>
                  </a:lnTo>
                  <a:lnTo>
                    <a:pt x="3913" y="1801"/>
                  </a:lnTo>
                  <a:lnTo>
                    <a:pt x="1" y="6184"/>
                  </a:lnTo>
                  <a:lnTo>
                    <a:pt x="121" y="5950"/>
                  </a:lnTo>
                  <a:lnTo>
                    <a:pt x="543" y="5480"/>
                  </a:lnTo>
                  <a:lnTo>
                    <a:pt x="1084" y="4697"/>
                  </a:lnTo>
                  <a:lnTo>
                    <a:pt x="1746" y="3758"/>
                  </a:lnTo>
                  <a:lnTo>
                    <a:pt x="2408" y="2740"/>
                  </a:lnTo>
                  <a:lnTo>
                    <a:pt x="3070" y="1801"/>
                  </a:lnTo>
                  <a:lnTo>
                    <a:pt x="3612" y="940"/>
                  </a:lnTo>
                  <a:lnTo>
                    <a:pt x="3913" y="392"/>
                  </a:lnTo>
                  <a:lnTo>
                    <a:pt x="4274" y="1"/>
                  </a:lnTo>
                  <a:lnTo>
                    <a:pt x="4575" y="235"/>
                  </a:lnTo>
                  <a:lnTo>
                    <a:pt x="4755" y="705"/>
                  </a:lnTo>
                  <a:lnTo>
                    <a:pt x="4815" y="9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0" name="Shape 173"/>
            <p:cNvSpPr/>
            <p:nvPr/>
          </p:nvSpPr>
          <p:spPr>
            <a:xfrm>
              <a:off x="643925" y="2248525"/>
              <a:ext cx="130900" cy="348350"/>
            </a:xfrm>
            <a:custGeom>
              <a:avLst/>
              <a:gdLst/>
              <a:ahLst/>
              <a:cxnLst/>
              <a:rect l="0" t="0" r="0" b="0"/>
              <a:pathLst>
                <a:path w="5236" h="13934" extrusionOk="0">
                  <a:moveTo>
                    <a:pt x="3972" y="12055"/>
                  </a:moveTo>
                  <a:lnTo>
                    <a:pt x="3671" y="11664"/>
                  </a:lnTo>
                  <a:lnTo>
                    <a:pt x="3370" y="11116"/>
                  </a:lnTo>
                  <a:lnTo>
                    <a:pt x="3069" y="10568"/>
                  </a:lnTo>
                  <a:lnTo>
                    <a:pt x="2769" y="9785"/>
                  </a:lnTo>
                  <a:lnTo>
                    <a:pt x="4454" y="10803"/>
                  </a:lnTo>
                  <a:lnTo>
                    <a:pt x="4273" y="9394"/>
                  </a:lnTo>
                  <a:lnTo>
                    <a:pt x="2287" y="8219"/>
                  </a:lnTo>
                  <a:lnTo>
                    <a:pt x="2227" y="8063"/>
                  </a:lnTo>
                  <a:lnTo>
                    <a:pt x="2227" y="7828"/>
                  </a:lnTo>
                  <a:lnTo>
                    <a:pt x="2227" y="7593"/>
                  </a:lnTo>
                  <a:lnTo>
                    <a:pt x="2167" y="7358"/>
                  </a:lnTo>
                  <a:lnTo>
                    <a:pt x="4213" y="8454"/>
                  </a:lnTo>
                  <a:lnTo>
                    <a:pt x="4032" y="6967"/>
                  </a:lnTo>
                  <a:lnTo>
                    <a:pt x="1926" y="5871"/>
                  </a:lnTo>
                  <a:lnTo>
                    <a:pt x="1866" y="5715"/>
                  </a:lnTo>
                  <a:lnTo>
                    <a:pt x="1866" y="5558"/>
                  </a:lnTo>
                  <a:lnTo>
                    <a:pt x="1866" y="5401"/>
                  </a:lnTo>
                  <a:lnTo>
                    <a:pt x="1806" y="5245"/>
                  </a:lnTo>
                  <a:lnTo>
                    <a:pt x="3792" y="6106"/>
                  </a:lnTo>
                  <a:lnTo>
                    <a:pt x="3611" y="4697"/>
                  </a:lnTo>
                  <a:lnTo>
                    <a:pt x="1505" y="3758"/>
                  </a:lnTo>
                  <a:lnTo>
                    <a:pt x="1445" y="3601"/>
                  </a:lnTo>
                  <a:lnTo>
                    <a:pt x="1445" y="3366"/>
                  </a:lnTo>
                  <a:lnTo>
                    <a:pt x="1384" y="3210"/>
                  </a:lnTo>
                  <a:lnTo>
                    <a:pt x="1324" y="3053"/>
                  </a:lnTo>
                  <a:lnTo>
                    <a:pt x="963" y="2114"/>
                  </a:lnTo>
                  <a:lnTo>
                    <a:pt x="482" y="1174"/>
                  </a:lnTo>
                  <a:lnTo>
                    <a:pt x="121" y="313"/>
                  </a:lnTo>
                  <a:lnTo>
                    <a:pt x="0" y="0"/>
                  </a:lnTo>
                  <a:lnTo>
                    <a:pt x="121" y="392"/>
                  </a:lnTo>
                  <a:lnTo>
                    <a:pt x="422" y="1409"/>
                  </a:lnTo>
                  <a:lnTo>
                    <a:pt x="783" y="2740"/>
                  </a:lnTo>
                  <a:lnTo>
                    <a:pt x="1084" y="4149"/>
                  </a:lnTo>
                  <a:lnTo>
                    <a:pt x="1384" y="5636"/>
                  </a:lnTo>
                  <a:lnTo>
                    <a:pt x="1625" y="7124"/>
                  </a:lnTo>
                  <a:lnTo>
                    <a:pt x="1866" y="8533"/>
                  </a:lnTo>
                  <a:lnTo>
                    <a:pt x="2046" y="9472"/>
                  </a:lnTo>
                  <a:lnTo>
                    <a:pt x="2287" y="10255"/>
                  </a:lnTo>
                  <a:lnTo>
                    <a:pt x="2648" y="11194"/>
                  </a:lnTo>
                  <a:lnTo>
                    <a:pt x="3069" y="12133"/>
                  </a:lnTo>
                  <a:lnTo>
                    <a:pt x="3611" y="12838"/>
                  </a:lnTo>
                  <a:lnTo>
                    <a:pt x="4153" y="13386"/>
                  </a:lnTo>
                  <a:lnTo>
                    <a:pt x="4694" y="13777"/>
                  </a:lnTo>
                  <a:lnTo>
                    <a:pt x="5116" y="13934"/>
                  </a:lnTo>
                  <a:lnTo>
                    <a:pt x="5236" y="13699"/>
                  </a:lnTo>
                  <a:lnTo>
                    <a:pt x="5116" y="13386"/>
                  </a:lnTo>
                  <a:lnTo>
                    <a:pt x="4875" y="13073"/>
                  </a:lnTo>
                  <a:lnTo>
                    <a:pt x="4514" y="12681"/>
                  </a:lnTo>
                  <a:lnTo>
                    <a:pt x="3972" y="120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1" name="Shape 174"/>
            <p:cNvSpPr/>
            <p:nvPr/>
          </p:nvSpPr>
          <p:spPr>
            <a:xfrm>
              <a:off x="1909225" y="2663400"/>
              <a:ext cx="297900" cy="84175"/>
            </a:xfrm>
            <a:custGeom>
              <a:avLst/>
              <a:gdLst/>
              <a:ahLst/>
              <a:cxnLst/>
              <a:rect l="0" t="0" r="0" b="0"/>
              <a:pathLst>
                <a:path w="11916" h="3367" extrusionOk="0">
                  <a:moveTo>
                    <a:pt x="11555" y="2583"/>
                  </a:moveTo>
                  <a:lnTo>
                    <a:pt x="11434" y="2583"/>
                  </a:lnTo>
                  <a:lnTo>
                    <a:pt x="11254" y="2583"/>
                  </a:lnTo>
                  <a:lnTo>
                    <a:pt x="11013" y="2583"/>
                  </a:lnTo>
                  <a:lnTo>
                    <a:pt x="10652" y="2583"/>
                  </a:lnTo>
                  <a:lnTo>
                    <a:pt x="10291" y="2583"/>
                  </a:lnTo>
                  <a:lnTo>
                    <a:pt x="9810" y="2583"/>
                  </a:lnTo>
                  <a:lnTo>
                    <a:pt x="9328" y="2505"/>
                  </a:lnTo>
                  <a:lnTo>
                    <a:pt x="8786" y="2505"/>
                  </a:lnTo>
                  <a:lnTo>
                    <a:pt x="9870" y="783"/>
                  </a:lnTo>
                  <a:lnTo>
                    <a:pt x="8786" y="705"/>
                  </a:lnTo>
                  <a:lnTo>
                    <a:pt x="7643" y="2505"/>
                  </a:lnTo>
                  <a:lnTo>
                    <a:pt x="7402" y="2505"/>
                  </a:lnTo>
                  <a:lnTo>
                    <a:pt x="7101" y="2427"/>
                  </a:lnTo>
                  <a:lnTo>
                    <a:pt x="6861" y="2427"/>
                  </a:lnTo>
                  <a:lnTo>
                    <a:pt x="6560" y="2427"/>
                  </a:lnTo>
                  <a:lnTo>
                    <a:pt x="7884" y="548"/>
                  </a:lnTo>
                  <a:lnTo>
                    <a:pt x="6740" y="548"/>
                  </a:lnTo>
                  <a:lnTo>
                    <a:pt x="5416" y="2427"/>
                  </a:lnTo>
                  <a:lnTo>
                    <a:pt x="5115" y="2427"/>
                  </a:lnTo>
                  <a:lnTo>
                    <a:pt x="4815" y="2427"/>
                  </a:lnTo>
                  <a:lnTo>
                    <a:pt x="4514" y="2427"/>
                  </a:lnTo>
                  <a:lnTo>
                    <a:pt x="4213" y="2427"/>
                  </a:lnTo>
                  <a:lnTo>
                    <a:pt x="5777" y="78"/>
                  </a:lnTo>
                  <a:lnTo>
                    <a:pt x="4634" y="0"/>
                  </a:lnTo>
                  <a:lnTo>
                    <a:pt x="3069" y="2427"/>
                  </a:lnTo>
                  <a:lnTo>
                    <a:pt x="2528" y="2427"/>
                  </a:lnTo>
                  <a:lnTo>
                    <a:pt x="1986" y="2505"/>
                  </a:lnTo>
                  <a:lnTo>
                    <a:pt x="1505" y="2505"/>
                  </a:lnTo>
                  <a:lnTo>
                    <a:pt x="1083" y="2583"/>
                  </a:lnTo>
                  <a:lnTo>
                    <a:pt x="722" y="2583"/>
                  </a:lnTo>
                  <a:lnTo>
                    <a:pt x="421" y="2662"/>
                  </a:lnTo>
                  <a:lnTo>
                    <a:pt x="181" y="2740"/>
                  </a:lnTo>
                  <a:lnTo>
                    <a:pt x="0" y="2818"/>
                  </a:lnTo>
                  <a:lnTo>
                    <a:pt x="120" y="2818"/>
                  </a:lnTo>
                  <a:lnTo>
                    <a:pt x="482" y="2818"/>
                  </a:lnTo>
                  <a:lnTo>
                    <a:pt x="1083" y="2896"/>
                  </a:lnTo>
                  <a:lnTo>
                    <a:pt x="1806" y="2896"/>
                  </a:lnTo>
                  <a:lnTo>
                    <a:pt x="2708" y="2975"/>
                  </a:lnTo>
                  <a:lnTo>
                    <a:pt x="3671" y="3053"/>
                  </a:lnTo>
                  <a:lnTo>
                    <a:pt x="4754" y="3131"/>
                  </a:lnTo>
                  <a:lnTo>
                    <a:pt x="5838" y="3131"/>
                  </a:lnTo>
                  <a:lnTo>
                    <a:pt x="6921" y="3210"/>
                  </a:lnTo>
                  <a:lnTo>
                    <a:pt x="8004" y="3288"/>
                  </a:lnTo>
                  <a:lnTo>
                    <a:pt x="8967" y="3288"/>
                  </a:lnTo>
                  <a:lnTo>
                    <a:pt x="9870" y="3366"/>
                  </a:lnTo>
                  <a:lnTo>
                    <a:pt x="10652" y="3366"/>
                  </a:lnTo>
                  <a:lnTo>
                    <a:pt x="11254" y="3366"/>
                  </a:lnTo>
                  <a:lnTo>
                    <a:pt x="11615" y="3366"/>
                  </a:lnTo>
                  <a:lnTo>
                    <a:pt x="11795" y="3288"/>
                  </a:lnTo>
                  <a:lnTo>
                    <a:pt x="11916" y="2975"/>
                  </a:lnTo>
                  <a:lnTo>
                    <a:pt x="11916" y="2818"/>
                  </a:lnTo>
                  <a:lnTo>
                    <a:pt x="11795" y="2662"/>
                  </a:lnTo>
                  <a:lnTo>
                    <a:pt x="11555" y="25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2" name="Shape 175"/>
            <p:cNvSpPr/>
            <p:nvPr/>
          </p:nvSpPr>
          <p:spPr>
            <a:xfrm>
              <a:off x="2164975" y="238725"/>
              <a:ext cx="15075" cy="48950"/>
            </a:xfrm>
            <a:custGeom>
              <a:avLst/>
              <a:gdLst/>
              <a:ahLst/>
              <a:cxnLst/>
              <a:rect l="0" t="0" r="0" b="0"/>
              <a:pathLst>
                <a:path w="603" h="1958" extrusionOk="0">
                  <a:moveTo>
                    <a:pt x="121" y="1"/>
                  </a:moveTo>
                  <a:lnTo>
                    <a:pt x="181" y="79"/>
                  </a:lnTo>
                  <a:lnTo>
                    <a:pt x="242" y="314"/>
                  </a:lnTo>
                  <a:lnTo>
                    <a:pt x="302" y="627"/>
                  </a:lnTo>
                  <a:lnTo>
                    <a:pt x="242" y="940"/>
                  </a:lnTo>
                  <a:lnTo>
                    <a:pt x="181" y="1332"/>
                  </a:lnTo>
                  <a:lnTo>
                    <a:pt x="61" y="1645"/>
                  </a:lnTo>
                  <a:lnTo>
                    <a:pt x="1" y="1880"/>
                  </a:lnTo>
                  <a:lnTo>
                    <a:pt x="1" y="1958"/>
                  </a:lnTo>
                  <a:lnTo>
                    <a:pt x="61" y="1880"/>
                  </a:lnTo>
                  <a:lnTo>
                    <a:pt x="181" y="1645"/>
                  </a:lnTo>
                  <a:lnTo>
                    <a:pt x="362" y="1332"/>
                  </a:lnTo>
                  <a:lnTo>
                    <a:pt x="542" y="862"/>
                  </a:lnTo>
                  <a:lnTo>
                    <a:pt x="542" y="784"/>
                  </a:lnTo>
                  <a:lnTo>
                    <a:pt x="603" y="392"/>
                  </a:lnTo>
                  <a:lnTo>
                    <a:pt x="482" y="1"/>
                  </a:ln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3" name="Shape 176"/>
            <p:cNvSpPr/>
            <p:nvPr/>
          </p:nvSpPr>
          <p:spPr>
            <a:xfrm>
              <a:off x="2047625" y="381600"/>
              <a:ext cx="424300" cy="346400"/>
            </a:xfrm>
            <a:custGeom>
              <a:avLst/>
              <a:gdLst/>
              <a:ahLst/>
              <a:cxnLst/>
              <a:rect l="0" t="0" r="0" b="0"/>
              <a:pathLst>
                <a:path w="16972" h="13856" extrusionOk="0">
                  <a:moveTo>
                    <a:pt x="9690" y="10959"/>
                  </a:moveTo>
                  <a:lnTo>
                    <a:pt x="8847" y="11194"/>
                  </a:lnTo>
                  <a:lnTo>
                    <a:pt x="8065" y="11429"/>
                  </a:lnTo>
                  <a:lnTo>
                    <a:pt x="7343" y="11585"/>
                  </a:lnTo>
                  <a:lnTo>
                    <a:pt x="6741" y="11820"/>
                  </a:lnTo>
                  <a:lnTo>
                    <a:pt x="6259" y="11898"/>
                  </a:lnTo>
                  <a:lnTo>
                    <a:pt x="5838" y="11820"/>
                  </a:lnTo>
                  <a:lnTo>
                    <a:pt x="5537" y="11664"/>
                  </a:lnTo>
                  <a:lnTo>
                    <a:pt x="5417" y="11272"/>
                  </a:lnTo>
                  <a:lnTo>
                    <a:pt x="5297" y="10255"/>
                  </a:lnTo>
                  <a:lnTo>
                    <a:pt x="5116" y="9394"/>
                  </a:lnTo>
                  <a:lnTo>
                    <a:pt x="4936" y="8532"/>
                  </a:lnTo>
                  <a:lnTo>
                    <a:pt x="4574" y="7750"/>
                  </a:lnTo>
                  <a:lnTo>
                    <a:pt x="4454" y="6967"/>
                  </a:lnTo>
                  <a:lnTo>
                    <a:pt x="4574" y="6106"/>
                  </a:lnTo>
                  <a:lnTo>
                    <a:pt x="4574" y="5167"/>
                  </a:lnTo>
                  <a:lnTo>
                    <a:pt x="4033" y="3992"/>
                  </a:lnTo>
                  <a:lnTo>
                    <a:pt x="3852" y="3758"/>
                  </a:lnTo>
                  <a:lnTo>
                    <a:pt x="3732" y="3601"/>
                  </a:lnTo>
                  <a:lnTo>
                    <a:pt x="3672" y="3444"/>
                  </a:lnTo>
                  <a:lnTo>
                    <a:pt x="3551" y="3288"/>
                  </a:lnTo>
                  <a:lnTo>
                    <a:pt x="3612" y="3131"/>
                  </a:lnTo>
                  <a:lnTo>
                    <a:pt x="3732" y="2975"/>
                  </a:lnTo>
                  <a:lnTo>
                    <a:pt x="3852" y="2740"/>
                  </a:lnTo>
                  <a:lnTo>
                    <a:pt x="3912" y="2583"/>
                  </a:lnTo>
                  <a:lnTo>
                    <a:pt x="4033" y="2427"/>
                  </a:lnTo>
                  <a:lnTo>
                    <a:pt x="4093" y="2114"/>
                  </a:lnTo>
                  <a:lnTo>
                    <a:pt x="4153" y="1801"/>
                  </a:lnTo>
                  <a:lnTo>
                    <a:pt x="4153" y="1409"/>
                  </a:lnTo>
                  <a:lnTo>
                    <a:pt x="4033" y="1174"/>
                  </a:lnTo>
                  <a:lnTo>
                    <a:pt x="3792" y="1018"/>
                  </a:lnTo>
                  <a:lnTo>
                    <a:pt x="3431" y="783"/>
                  </a:lnTo>
                  <a:lnTo>
                    <a:pt x="3070" y="548"/>
                  </a:lnTo>
                  <a:lnTo>
                    <a:pt x="2649" y="392"/>
                  </a:lnTo>
                  <a:lnTo>
                    <a:pt x="2288" y="235"/>
                  </a:lnTo>
                  <a:lnTo>
                    <a:pt x="2047" y="78"/>
                  </a:lnTo>
                  <a:lnTo>
                    <a:pt x="1926" y="0"/>
                  </a:lnTo>
                  <a:lnTo>
                    <a:pt x="1926" y="78"/>
                  </a:lnTo>
                  <a:lnTo>
                    <a:pt x="1926" y="313"/>
                  </a:lnTo>
                  <a:lnTo>
                    <a:pt x="1926" y="626"/>
                  </a:lnTo>
                  <a:lnTo>
                    <a:pt x="1926" y="940"/>
                  </a:lnTo>
                  <a:lnTo>
                    <a:pt x="1987" y="1253"/>
                  </a:lnTo>
                  <a:lnTo>
                    <a:pt x="2047" y="1409"/>
                  </a:lnTo>
                  <a:lnTo>
                    <a:pt x="1866" y="1409"/>
                  </a:lnTo>
                  <a:lnTo>
                    <a:pt x="1445" y="1253"/>
                  </a:lnTo>
                  <a:lnTo>
                    <a:pt x="843" y="940"/>
                  </a:lnTo>
                  <a:lnTo>
                    <a:pt x="422" y="783"/>
                  </a:lnTo>
                  <a:lnTo>
                    <a:pt x="121" y="626"/>
                  </a:lnTo>
                  <a:lnTo>
                    <a:pt x="1" y="626"/>
                  </a:lnTo>
                  <a:lnTo>
                    <a:pt x="121" y="705"/>
                  </a:lnTo>
                  <a:lnTo>
                    <a:pt x="422" y="1018"/>
                  </a:lnTo>
                  <a:lnTo>
                    <a:pt x="843" y="1409"/>
                  </a:lnTo>
                  <a:lnTo>
                    <a:pt x="1265" y="1722"/>
                  </a:lnTo>
                  <a:lnTo>
                    <a:pt x="1445" y="2035"/>
                  </a:lnTo>
                  <a:lnTo>
                    <a:pt x="1926" y="2818"/>
                  </a:lnTo>
                  <a:lnTo>
                    <a:pt x="2468" y="4149"/>
                  </a:lnTo>
                  <a:lnTo>
                    <a:pt x="2769" y="5871"/>
                  </a:lnTo>
                  <a:lnTo>
                    <a:pt x="3010" y="7515"/>
                  </a:lnTo>
                  <a:lnTo>
                    <a:pt x="3311" y="8689"/>
                  </a:lnTo>
                  <a:lnTo>
                    <a:pt x="3732" y="9315"/>
                  </a:lnTo>
                  <a:lnTo>
                    <a:pt x="4153" y="9628"/>
                  </a:lnTo>
                  <a:lnTo>
                    <a:pt x="4454" y="9785"/>
                  </a:lnTo>
                  <a:lnTo>
                    <a:pt x="4574" y="9941"/>
                  </a:lnTo>
                  <a:lnTo>
                    <a:pt x="4635" y="10333"/>
                  </a:lnTo>
                  <a:lnTo>
                    <a:pt x="4635" y="10959"/>
                  </a:lnTo>
                  <a:lnTo>
                    <a:pt x="4514" y="11664"/>
                  </a:lnTo>
                  <a:lnTo>
                    <a:pt x="4394" y="12133"/>
                  </a:lnTo>
                  <a:lnTo>
                    <a:pt x="4454" y="12368"/>
                  </a:lnTo>
                  <a:lnTo>
                    <a:pt x="4996" y="12290"/>
                  </a:lnTo>
                  <a:lnTo>
                    <a:pt x="5297" y="12290"/>
                  </a:lnTo>
                  <a:lnTo>
                    <a:pt x="5357" y="12446"/>
                  </a:lnTo>
                  <a:lnTo>
                    <a:pt x="5297" y="12681"/>
                  </a:lnTo>
                  <a:lnTo>
                    <a:pt x="5176" y="12994"/>
                  </a:lnTo>
                  <a:lnTo>
                    <a:pt x="4996" y="13307"/>
                  </a:lnTo>
                  <a:lnTo>
                    <a:pt x="4936" y="13542"/>
                  </a:lnTo>
                  <a:lnTo>
                    <a:pt x="4996" y="13777"/>
                  </a:lnTo>
                  <a:lnTo>
                    <a:pt x="5297" y="13855"/>
                  </a:lnTo>
                  <a:lnTo>
                    <a:pt x="5598" y="13777"/>
                  </a:lnTo>
                  <a:lnTo>
                    <a:pt x="6139" y="13699"/>
                  </a:lnTo>
                  <a:lnTo>
                    <a:pt x="6801" y="13464"/>
                  </a:lnTo>
                  <a:lnTo>
                    <a:pt x="7644" y="13229"/>
                  </a:lnTo>
                  <a:lnTo>
                    <a:pt x="8546" y="12838"/>
                  </a:lnTo>
                  <a:lnTo>
                    <a:pt x="9509" y="12525"/>
                  </a:lnTo>
                  <a:lnTo>
                    <a:pt x="10532" y="12133"/>
                  </a:lnTo>
                  <a:lnTo>
                    <a:pt x="11616" y="11742"/>
                  </a:lnTo>
                  <a:lnTo>
                    <a:pt x="12639" y="11350"/>
                  </a:lnTo>
                  <a:lnTo>
                    <a:pt x="13602" y="10959"/>
                  </a:lnTo>
                  <a:lnTo>
                    <a:pt x="14504" y="10646"/>
                  </a:lnTo>
                  <a:lnTo>
                    <a:pt x="15347" y="10255"/>
                  </a:lnTo>
                  <a:lnTo>
                    <a:pt x="16009" y="10020"/>
                  </a:lnTo>
                  <a:lnTo>
                    <a:pt x="16490" y="9785"/>
                  </a:lnTo>
                  <a:lnTo>
                    <a:pt x="16851" y="9707"/>
                  </a:lnTo>
                  <a:lnTo>
                    <a:pt x="16972" y="9628"/>
                  </a:lnTo>
                  <a:lnTo>
                    <a:pt x="16972" y="9002"/>
                  </a:lnTo>
                  <a:lnTo>
                    <a:pt x="16731" y="9080"/>
                  </a:lnTo>
                  <a:lnTo>
                    <a:pt x="16189" y="9237"/>
                  </a:lnTo>
                  <a:lnTo>
                    <a:pt x="15287" y="9472"/>
                  </a:lnTo>
                  <a:lnTo>
                    <a:pt x="14264" y="9785"/>
                  </a:lnTo>
                  <a:lnTo>
                    <a:pt x="13060" y="10098"/>
                  </a:lnTo>
                  <a:lnTo>
                    <a:pt x="11856" y="10489"/>
                  </a:lnTo>
                  <a:lnTo>
                    <a:pt x="10713" y="10724"/>
                  </a:lnTo>
                  <a:lnTo>
                    <a:pt x="9690" y="109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4" name="Shape 177"/>
            <p:cNvSpPr/>
            <p:nvPr/>
          </p:nvSpPr>
          <p:spPr>
            <a:xfrm>
              <a:off x="0" y="2583150"/>
              <a:ext cx="1849050" cy="193775"/>
            </a:xfrm>
            <a:custGeom>
              <a:avLst/>
              <a:gdLst/>
              <a:ahLst/>
              <a:cxnLst/>
              <a:rect l="0" t="0" r="0" b="0"/>
              <a:pathLst>
                <a:path w="73962" h="7751" extrusionOk="0">
                  <a:moveTo>
                    <a:pt x="73480" y="2349"/>
                  </a:moveTo>
                  <a:lnTo>
                    <a:pt x="73360" y="2427"/>
                  </a:lnTo>
                  <a:lnTo>
                    <a:pt x="73119" y="2741"/>
                  </a:lnTo>
                  <a:lnTo>
                    <a:pt x="72698" y="3210"/>
                  </a:lnTo>
                  <a:lnTo>
                    <a:pt x="72156" y="3758"/>
                  </a:lnTo>
                  <a:lnTo>
                    <a:pt x="71615" y="4306"/>
                  </a:lnTo>
                  <a:lnTo>
                    <a:pt x="71073" y="4854"/>
                  </a:lnTo>
                  <a:lnTo>
                    <a:pt x="70532" y="5324"/>
                  </a:lnTo>
                  <a:lnTo>
                    <a:pt x="70050" y="5637"/>
                  </a:lnTo>
                  <a:lnTo>
                    <a:pt x="69809" y="5793"/>
                  </a:lnTo>
                  <a:lnTo>
                    <a:pt x="69509" y="5872"/>
                  </a:lnTo>
                  <a:lnTo>
                    <a:pt x="69268" y="5950"/>
                  </a:lnTo>
                  <a:lnTo>
                    <a:pt x="69027" y="5950"/>
                  </a:lnTo>
                  <a:lnTo>
                    <a:pt x="69027" y="5950"/>
                  </a:lnTo>
                  <a:lnTo>
                    <a:pt x="120" y="1"/>
                  </a:lnTo>
                  <a:lnTo>
                    <a:pt x="0" y="1801"/>
                  </a:lnTo>
                  <a:lnTo>
                    <a:pt x="68907" y="7750"/>
                  </a:lnTo>
                  <a:lnTo>
                    <a:pt x="68907" y="7672"/>
                  </a:lnTo>
                  <a:lnTo>
                    <a:pt x="69208" y="7672"/>
                  </a:lnTo>
                  <a:lnTo>
                    <a:pt x="69569" y="7594"/>
                  </a:lnTo>
                  <a:lnTo>
                    <a:pt x="69870" y="7437"/>
                  </a:lnTo>
                  <a:lnTo>
                    <a:pt x="70171" y="7281"/>
                  </a:lnTo>
                  <a:lnTo>
                    <a:pt x="70471" y="6968"/>
                  </a:lnTo>
                  <a:lnTo>
                    <a:pt x="70953" y="6420"/>
                  </a:lnTo>
                  <a:lnTo>
                    <a:pt x="71494" y="5715"/>
                  </a:lnTo>
                  <a:lnTo>
                    <a:pt x="72156" y="4932"/>
                  </a:lnTo>
                  <a:lnTo>
                    <a:pt x="72758" y="4150"/>
                  </a:lnTo>
                  <a:lnTo>
                    <a:pt x="73240" y="3445"/>
                  </a:lnTo>
                  <a:lnTo>
                    <a:pt x="73661" y="2897"/>
                  </a:lnTo>
                  <a:lnTo>
                    <a:pt x="73902" y="2506"/>
                  </a:lnTo>
                  <a:lnTo>
                    <a:pt x="73962" y="2193"/>
                  </a:lnTo>
                  <a:lnTo>
                    <a:pt x="73781" y="2193"/>
                  </a:lnTo>
                  <a:lnTo>
                    <a:pt x="73601" y="2271"/>
                  </a:lnTo>
                  <a:lnTo>
                    <a:pt x="73480" y="23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5" name="Shape 178"/>
            <p:cNvSpPr/>
            <p:nvPr/>
          </p:nvSpPr>
          <p:spPr>
            <a:xfrm>
              <a:off x="1009525" y="2632075"/>
              <a:ext cx="1984475" cy="146800"/>
            </a:xfrm>
            <a:custGeom>
              <a:avLst/>
              <a:gdLst/>
              <a:ahLst/>
              <a:cxnLst/>
              <a:rect l="0" t="0" r="0" b="0"/>
              <a:pathLst>
                <a:path w="79379" h="5872" extrusionOk="0">
                  <a:moveTo>
                    <a:pt x="78897" y="157"/>
                  </a:moveTo>
                  <a:lnTo>
                    <a:pt x="78776" y="314"/>
                  </a:lnTo>
                  <a:lnTo>
                    <a:pt x="78536" y="627"/>
                  </a:lnTo>
                  <a:lnTo>
                    <a:pt x="78114" y="1097"/>
                  </a:lnTo>
                  <a:lnTo>
                    <a:pt x="77633" y="1645"/>
                  </a:lnTo>
                  <a:lnTo>
                    <a:pt x="77152" y="2193"/>
                  </a:lnTo>
                  <a:lnTo>
                    <a:pt x="76610" y="2819"/>
                  </a:lnTo>
                  <a:lnTo>
                    <a:pt x="76068" y="3288"/>
                  </a:lnTo>
                  <a:lnTo>
                    <a:pt x="75647" y="3680"/>
                  </a:lnTo>
                  <a:lnTo>
                    <a:pt x="75406" y="3836"/>
                  </a:lnTo>
                  <a:lnTo>
                    <a:pt x="75166" y="3993"/>
                  </a:lnTo>
                  <a:lnTo>
                    <a:pt x="74865" y="4071"/>
                  </a:lnTo>
                  <a:lnTo>
                    <a:pt x="74624" y="4149"/>
                  </a:lnTo>
                  <a:lnTo>
                    <a:pt x="74624" y="4149"/>
                  </a:lnTo>
                  <a:lnTo>
                    <a:pt x="0" y="3288"/>
                  </a:lnTo>
                  <a:lnTo>
                    <a:pt x="0" y="5011"/>
                  </a:lnTo>
                  <a:lnTo>
                    <a:pt x="74624" y="5872"/>
                  </a:lnTo>
                  <a:lnTo>
                    <a:pt x="74624" y="5872"/>
                  </a:lnTo>
                  <a:lnTo>
                    <a:pt x="74925" y="5793"/>
                  </a:lnTo>
                  <a:lnTo>
                    <a:pt x="75226" y="5715"/>
                  </a:lnTo>
                  <a:lnTo>
                    <a:pt x="75527" y="5558"/>
                  </a:lnTo>
                  <a:lnTo>
                    <a:pt x="75828" y="5324"/>
                  </a:lnTo>
                  <a:lnTo>
                    <a:pt x="76129" y="5011"/>
                  </a:lnTo>
                  <a:lnTo>
                    <a:pt x="76550" y="4463"/>
                  </a:lnTo>
                  <a:lnTo>
                    <a:pt x="77152" y="3680"/>
                  </a:lnTo>
                  <a:lnTo>
                    <a:pt x="77693" y="2897"/>
                  </a:lnTo>
                  <a:lnTo>
                    <a:pt x="78295" y="2114"/>
                  </a:lnTo>
                  <a:lnTo>
                    <a:pt x="78776" y="1331"/>
                  </a:lnTo>
                  <a:lnTo>
                    <a:pt x="79198" y="705"/>
                  </a:lnTo>
                  <a:lnTo>
                    <a:pt x="79378" y="314"/>
                  </a:lnTo>
                  <a:lnTo>
                    <a:pt x="79378" y="1"/>
                  </a:lnTo>
                  <a:lnTo>
                    <a:pt x="79258" y="1"/>
                  </a:lnTo>
                  <a:lnTo>
                    <a:pt x="79017" y="79"/>
                  </a:lnTo>
                  <a:lnTo>
                    <a:pt x="78897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6" name="Shape 179"/>
            <p:cNvSpPr/>
            <p:nvPr/>
          </p:nvSpPr>
          <p:spPr>
            <a:xfrm>
              <a:off x="2014525" y="637950"/>
              <a:ext cx="630425" cy="2362050"/>
            </a:xfrm>
            <a:custGeom>
              <a:avLst/>
              <a:gdLst/>
              <a:ahLst/>
              <a:cxnLst/>
              <a:rect l="0" t="0" r="0" b="0"/>
              <a:pathLst>
                <a:path w="25217" h="94482" extrusionOk="0">
                  <a:moveTo>
                    <a:pt x="4274" y="89707"/>
                  </a:moveTo>
                  <a:lnTo>
                    <a:pt x="25216" y="314"/>
                  </a:lnTo>
                  <a:lnTo>
                    <a:pt x="24254" y="1"/>
                  </a:lnTo>
                  <a:lnTo>
                    <a:pt x="3311" y="89316"/>
                  </a:lnTo>
                  <a:lnTo>
                    <a:pt x="2709" y="89159"/>
                  </a:lnTo>
                  <a:lnTo>
                    <a:pt x="2107" y="89081"/>
                  </a:lnTo>
                  <a:lnTo>
                    <a:pt x="1565" y="89003"/>
                  </a:lnTo>
                  <a:lnTo>
                    <a:pt x="1084" y="89003"/>
                  </a:lnTo>
                  <a:lnTo>
                    <a:pt x="663" y="89081"/>
                  </a:lnTo>
                  <a:lnTo>
                    <a:pt x="362" y="89237"/>
                  </a:lnTo>
                  <a:lnTo>
                    <a:pt x="121" y="89472"/>
                  </a:lnTo>
                  <a:lnTo>
                    <a:pt x="1" y="89707"/>
                  </a:lnTo>
                  <a:lnTo>
                    <a:pt x="1" y="90020"/>
                  </a:lnTo>
                  <a:lnTo>
                    <a:pt x="121" y="90333"/>
                  </a:lnTo>
                  <a:lnTo>
                    <a:pt x="302" y="90646"/>
                  </a:lnTo>
                  <a:lnTo>
                    <a:pt x="603" y="91038"/>
                  </a:lnTo>
                  <a:lnTo>
                    <a:pt x="1024" y="91351"/>
                  </a:lnTo>
                  <a:lnTo>
                    <a:pt x="1445" y="91742"/>
                  </a:lnTo>
                  <a:lnTo>
                    <a:pt x="1987" y="92055"/>
                  </a:lnTo>
                  <a:lnTo>
                    <a:pt x="2589" y="92369"/>
                  </a:lnTo>
                  <a:lnTo>
                    <a:pt x="2167" y="94091"/>
                  </a:lnTo>
                  <a:lnTo>
                    <a:pt x="3130" y="94482"/>
                  </a:lnTo>
                  <a:lnTo>
                    <a:pt x="3551" y="92760"/>
                  </a:lnTo>
                  <a:lnTo>
                    <a:pt x="4213" y="92995"/>
                  </a:lnTo>
                  <a:lnTo>
                    <a:pt x="4815" y="93073"/>
                  </a:lnTo>
                  <a:lnTo>
                    <a:pt x="5417" y="93151"/>
                  </a:lnTo>
                  <a:lnTo>
                    <a:pt x="5898" y="93151"/>
                  </a:lnTo>
                  <a:lnTo>
                    <a:pt x="6320" y="93073"/>
                  </a:lnTo>
                  <a:lnTo>
                    <a:pt x="6681" y="92916"/>
                  </a:lnTo>
                  <a:lnTo>
                    <a:pt x="6982" y="92760"/>
                  </a:lnTo>
                  <a:lnTo>
                    <a:pt x="7102" y="92447"/>
                  </a:lnTo>
                  <a:lnTo>
                    <a:pt x="7102" y="92134"/>
                  </a:lnTo>
                  <a:lnTo>
                    <a:pt x="6982" y="91821"/>
                  </a:lnTo>
                  <a:lnTo>
                    <a:pt x="6741" y="91429"/>
                  </a:lnTo>
                  <a:lnTo>
                    <a:pt x="6440" y="91038"/>
                  </a:lnTo>
                  <a:lnTo>
                    <a:pt x="5959" y="90725"/>
                  </a:lnTo>
                  <a:lnTo>
                    <a:pt x="5477" y="90333"/>
                  </a:lnTo>
                  <a:lnTo>
                    <a:pt x="4875" y="90020"/>
                  </a:lnTo>
                  <a:lnTo>
                    <a:pt x="4274" y="897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7" name="Shape 180"/>
            <p:cNvSpPr/>
            <p:nvPr/>
          </p:nvSpPr>
          <p:spPr>
            <a:xfrm>
              <a:off x="2032575" y="2884525"/>
              <a:ext cx="108350" cy="58725"/>
            </a:xfrm>
            <a:custGeom>
              <a:avLst/>
              <a:gdLst/>
              <a:ahLst/>
              <a:cxnLst/>
              <a:rect l="0" t="0" r="0" b="0"/>
              <a:pathLst>
                <a:path w="4334" h="2349" extrusionOk="0">
                  <a:moveTo>
                    <a:pt x="302" y="1"/>
                  </a:moveTo>
                  <a:lnTo>
                    <a:pt x="362" y="79"/>
                  </a:lnTo>
                  <a:lnTo>
                    <a:pt x="663" y="392"/>
                  </a:lnTo>
                  <a:lnTo>
                    <a:pt x="1144" y="783"/>
                  </a:lnTo>
                  <a:lnTo>
                    <a:pt x="1927" y="1253"/>
                  </a:lnTo>
                  <a:lnTo>
                    <a:pt x="2408" y="1488"/>
                  </a:lnTo>
                  <a:lnTo>
                    <a:pt x="2829" y="1723"/>
                  </a:lnTo>
                  <a:lnTo>
                    <a:pt x="3251" y="1879"/>
                  </a:lnTo>
                  <a:lnTo>
                    <a:pt x="3612" y="2036"/>
                  </a:lnTo>
                  <a:lnTo>
                    <a:pt x="3913" y="2192"/>
                  </a:lnTo>
                  <a:lnTo>
                    <a:pt x="4153" y="2271"/>
                  </a:lnTo>
                  <a:lnTo>
                    <a:pt x="4274" y="2349"/>
                  </a:lnTo>
                  <a:lnTo>
                    <a:pt x="4334" y="2349"/>
                  </a:lnTo>
                  <a:lnTo>
                    <a:pt x="4274" y="2349"/>
                  </a:lnTo>
                  <a:lnTo>
                    <a:pt x="4093" y="2349"/>
                  </a:lnTo>
                  <a:lnTo>
                    <a:pt x="3852" y="2349"/>
                  </a:lnTo>
                  <a:lnTo>
                    <a:pt x="3552" y="2271"/>
                  </a:lnTo>
                  <a:lnTo>
                    <a:pt x="3070" y="2192"/>
                  </a:lnTo>
                  <a:lnTo>
                    <a:pt x="2589" y="2036"/>
                  </a:lnTo>
                  <a:lnTo>
                    <a:pt x="2047" y="1801"/>
                  </a:lnTo>
                  <a:lnTo>
                    <a:pt x="1445" y="1488"/>
                  </a:lnTo>
                  <a:lnTo>
                    <a:pt x="1024" y="1253"/>
                  </a:lnTo>
                  <a:lnTo>
                    <a:pt x="663" y="940"/>
                  </a:lnTo>
                  <a:lnTo>
                    <a:pt x="362" y="705"/>
                  </a:lnTo>
                  <a:lnTo>
                    <a:pt x="181" y="470"/>
                  </a:lnTo>
                  <a:lnTo>
                    <a:pt x="1" y="235"/>
                  </a:lnTo>
                  <a:lnTo>
                    <a:pt x="1" y="79"/>
                  </a:lnTo>
                  <a:lnTo>
                    <a:pt x="61" y="1"/>
                  </a:lnTo>
                  <a:lnTo>
                    <a:pt x="30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86282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8012" y="4644"/>
            <a:ext cx="12842325" cy="1147476"/>
          </a:xfrm>
          <a:prstGeom prst="rect">
            <a:avLst/>
          </a:prstGeom>
          <a:solidFill>
            <a:srgbClr val="000066">
              <a:alpha val="8196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130735" tIns="65367" rIns="130735" bIns="65367" anchor="ctr"/>
          <a:lstStyle/>
          <a:p>
            <a:pPr defTabSz="1308954"/>
            <a:endParaRPr lang="ru-RU" sz="2240" b="1">
              <a:solidFill>
                <a:schemeClr val="bg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860" y="-19188"/>
            <a:ext cx="1249441" cy="1177635"/>
          </a:xfrm>
          <a:prstGeom prst="rect">
            <a:avLst/>
          </a:prstGeom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2224336" y="564277"/>
            <a:ext cx="10320233" cy="45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defRPr/>
            </a:pPr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безопасности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hape 318"/>
          <p:cNvSpPr txBox="1">
            <a:spLocks/>
          </p:cNvSpPr>
          <p:nvPr/>
        </p:nvSpPr>
        <p:spPr bwMode="auto">
          <a:xfrm>
            <a:off x="10365" y="1175952"/>
            <a:ext cx="8262643" cy="2472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995" tIns="63980" rIns="127995" bIns="63980" numCol="1" anchor="t" anchorCtr="0" compatLnSpc="1">
            <a:prstTxWarp prst="textNoShape">
              <a:avLst/>
            </a:prstTxWarp>
            <a:noAutofit/>
          </a:bodyPr>
          <a:lstStyle>
            <a:lvl1pPr marL="480060" indent="-48006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8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013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920">
                <a:solidFill>
                  <a:schemeClr val="tx1"/>
                </a:solidFill>
                <a:latin typeface="+mn-lt"/>
              </a:defRPr>
            </a:lvl2pPr>
            <a:lvl3pPr marL="1600200" indent="-32004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360">
                <a:solidFill>
                  <a:schemeClr val="tx1"/>
                </a:solidFill>
                <a:latin typeface="+mn-lt"/>
              </a:defRPr>
            </a:lvl3pPr>
            <a:lvl4pPr marL="2240280" indent="-32004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4pPr>
            <a:lvl5pPr marL="2880360" indent="-32004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5pPr>
            <a:lvl6pPr marL="352044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6pPr>
            <a:lvl7pPr marL="416052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7pPr>
            <a:lvl8pPr marL="480060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8pPr>
            <a:lvl9pPr marL="544068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buClr>
                <a:srgbClr val="FF0000"/>
              </a:buClr>
              <a:buSzPct val="25000"/>
            </a:pPr>
            <a:r>
              <a:rPr lang="ru-RU" sz="32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Cambria"/>
              </a:rPr>
              <a:t>Обязательно выполнять правила  поведения на лыжне. При передвижении на лыжах по дистанции соблюдать интервал 3-4 м. </a:t>
            </a:r>
          </a:p>
          <a:p>
            <a:pPr>
              <a:spcBef>
                <a:spcPts val="896"/>
              </a:spcBef>
              <a:buClr>
                <a:srgbClr val="FF0000"/>
              </a:buClr>
              <a:buSzPct val="25000"/>
              <a:buFont typeface="Wingdings" panose="05000000000000000000" pitchFamily="2" charset="2"/>
              <a:buChar char="v"/>
            </a:pPr>
            <a:r>
              <a:rPr lang="ru-RU" sz="32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Cambria"/>
              </a:rPr>
              <a:t>Если возникла необходимость в быстрой остановке, приседая, падать на бок (обязательно держа при этом палки сзади</a:t>
            </a:r>
            <a:r>
              <a:rPr lang="ru-RU" sz="32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Cambria"/>
              </a:rPr>
              <a:t>).</a:t>
            </a:r>
          </a:p>
          <a:p>
            <a:pPr>
              <a:spcBef>
                <a:spcPts val="896"/>
              </a:spcBef>
              <a:buClr>
                <a:srgbClr val="FF0000"/>
              </a:buClr>
              <a:buSzPct val="25000"/>
              <a:buFont typeface="Wingdings" panose="05000000000000000000" pitchFamily="2" charset="2"/>
              <a:buChar char="v"/>
            </a:pPr>
            <a:r>
              <a:rPr lang="ru-RU" altLang="ru-RU" sz="32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Категорически  </a:t>
            </a:r>
            <a:r>
              <a:rPr lang="ru-RU" altLang="ru-RU" sz="32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запрещается  использовать  лыжные палки для </a:t>
            </a:r>
            <a:r>
              <a:rPr lang="ru-RU" altLang="ru-RU" sz="3200" i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осаливания</a:t>
            </a:r>
            <a:r>
              <a:rPr lang="ru-RU" altLang="ru-RU" sz="32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во время подвижных игр и эстафет: это можно делать только </a:t>
            </a:r>
            <a:r>
              <a:rPr lang="ru-RU" altLang="ru-RU" sz="32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рукой.</a:t>
            </a:r>
          </a:p>
          <a:p>
            <a:pPr>
              <a:spcBef>
                <a:spcPts val="896"/>
              </a:spcBef>
              <a:buClr>
                <a:srgbClr val="FF0000"/>
              </a:buClr>
              <a:buSzPct val="25000"/>
              <a:buFont typeface="Wingdings" panose="05000000000000000000" pitchFamily="2" charset="2"/>
              <a:buChar char="v"/>
            </a:pPr>
            <a:r>
              <a:rPr lang="ru-RU" altLang="ru-RU" sz="32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altLang="ru-RU" sz="32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обгоне не толкаться, не задевать соперника палками</a:t>
            </a:r>
            <a:endParaRPr lang="ru-RU" sz="32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  <a:sym typeface="Cambria"/>
            </a:endParaRPr>
          </a:p>
          <a:p>
            <a:pPr marL="0" indent="0">
              <a:spcBef>
                <a:spcPts val="896"/>
              </a:spcBef>
              <a:buClr>
                <a:srgbClr val="FF0000"/>
              </a:buClr>
              <a:buSzPct val="25000"/>
              <a:buNone/>
            </a:pPr>
            <a:endParaRPr lang="ru-RU" sz="4400" dirty="0">
              <a:solidFill>
                <a:srgbClr val="205867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028" name="Picture 4" descr="https://pp.userapi.com/c847016/v847016528/17ea85/wdxVd0VNy_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1626" y="1606070"/>
            <a:ext cx="3693790" cy="27703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Bankoboev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18040" y="4584576"/>
            <a:ext cx="3623489" cy="2524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0108469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8012" y="4644"/>
            <a:ext cx="12842325" cy="1147476"/>
          </a:xfrm>
          <a:prstGeom prst="rect">
            <a:avLst/>
          </a:prstGeom>
          <a:solidFill>
            <a:srgbClr val="000066">
              <a:alpha val="8196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130735" tIns="65367" rIns="130735" bIns="65367" anchor="ctr"/>
          <a:lstStyle/>
          <a:p>
            <a:pPr defTabSz="1308954"/>
            <a:endParaRPr lang="ru-RU" sz="2240" b="1">
              <a:solidFill>
                <a:schemeClr val="bg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860" y="-19188"/>
            <a:ext cx="1249441" cy="1177635"/>
          </a:xfrm>
          <a:prstGeom prst="rect">
            <a:avLst/>
          </a:prstGeom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2224336" y="564277"/>
            <a:ext cx="10320233" cy="45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defRPr/>
            </a:pPr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безопасности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00124" y="2424336"/>
            <a:ext cx="7426705" cy="410445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6012" tIns="48007" rIns="96012" bIns="48007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685750" indent="-685750">
              <a:buFont typeface="Wingdings" panose="05000000000000000000" pitchFamily="2" charset="2"/>
              <a:buChar char="v"/>
            </a:pPr>
            <a:r>
              <a:rPr 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Cambria"/>
              </a:rPr>
              <a:t>Не наступать на пятки лыж при обгоне.</a:t>
            </a:r>
          </a:p>
          <a:p>
            <a:pPr marL="685750" indent="-685750">
              <a:buFont typeface="Wingdings" panose="05000000000000000000" pitchFamily="2" charset="2"/>
              <a:buChar char="v"/>
            </a:pPr>
            <a:r>
              <a:rPr lang="ru-RU" alt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После спуска не останавливаться у подножия склона, помня, что за тобой следуют другие лыжники</a:t>
            </a:r>
            <a:r>
              <a:rPr lang="ru-RU" altLang="ru-RU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85750" indent="-685750">
              <a:buFont typeface="Wingdings" panose="05000000000000000000" pitchFamily="2" charset="2"/>
              <a:buChar char="v"/>
            </a:pPr>
            <a:r>
              <a:rPr lang="ru-RU" alt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 пересекать лыжню, по которой передвигаются спускающиеся со склона лыжники.</a:t>
            </a:r>
            <a:endParaRPr lang="ru-RU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4" name="Picture 6" descr="https://img3.stockfresh.com/files/k/kakigori/m/76/6304807_stock-vector-family-skiing-snow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7175315" y="2640360"/>
            <a:ext cx="5620505" cy="6192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5833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education.simcat.ru/laishevka/img/1518274066_22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5814" y="3648472"/>
            <a:ext cx="4352691" cy="541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8012" y="4644"/>
            <a:ext cx="12842325" cy="1147476"/>
          </a:xfrm>
          <a:prstGeom prst="rect">
            <a:avLst/>
          </a:prstGeom>
          <a:solidFill>
            <a:srgbClr val="000066">
              <a:alpha val="8196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130735" tIns="65367" rIns="130735" bIns="65367" anchor="ctr"/>
          <a:lstStyle/>
          <a:p>
            <a:pPr defTabSz="1308954"/>
            <a:endParaRPr lang="ru-RU" sz="2240" b="1">
              <a:solidFill>
                <a:schemeClr val="bg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860" y="-19188"/>
            <a:ext cx="1249441" cy="1177635"/>
          </a:xfrm>
          <a:prstGeom prst="rect">
            <a:avLst/>
          </a:prstGeom>
        </p:spPr>
      </p:pic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2296344" y="342054"/>
            <a:ext cx="10320233" cy="45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defRPr/>
            </a:pPr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Виды травм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2128" y="3216424"/>
            <a:ext cx="8684594" cy="41044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6012" tIns="48007" rIns="96012" bIns="48007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При проведении занятий по лыжам возможно воздействие на учащихся следующих опасных факторов: 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обморожения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при проведений занятий при ветре более 1,5-2,0 м/с  и при температуре воздуха ниже -15</a:t>
            </a:r>
            <a:r>
              <a:rPr lang="ru-RU" sz="3600" baseline="30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С; 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травмы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при ненадежном креплении лыж к обуви; 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потертости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ног при неправильной подгонке лыжных ботинок; </a:t>
            </a:r>
          </a:p>
          <a:p>
            <a:pPr>
              <a:buFontTx/>
              <a:buChar char="-"/>
            </a:pP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травмы при падении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во время спуска с горы или при прыжках с лыжного трамплина</a:t>
            </a:r>
          </a:p>
          <a:p>
            <a:endParaRPr lang="ru-RU" altLang="ru-RU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1634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Заголовок 1"/>
          <p:cNvSpPr txBox="1">
            <a:spLocks/>
          </p:cNvSpPr>
          <p:nvPr/>
        </p:nvSpPr>
        <p:spPr bwMode="auto">
          <a:xfrm>
            <a:off x="971974" y="2162336"/>
            <a:ext cx="10920803" cy="1568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9" tIns="45709" rIns="91419" bIns="45709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5pPr>
            <a:lvl6pPr marL="640080" algn="ctr" rtl="0" fontAlgn="base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6pPr>
            <a:lvl7pPr marL="1280160" algn="ctr" rtl="0" fontAlgn="base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7pPr>
            <a:lvl8pPr marL="1920240" algn="ctr" rtl="0" fontAlgn="base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8pPr>
            <a:lvl9pPr marL="2560320" algn="ctr" rtl="0" fontAlgn="base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8000" b="1" kern="0" dirty="0">
                <a:latin typeface="Monotype Corsiva" panose="03010101010201010101" pitchFamily="66" charset="0"/>
              </a:rPr>
              <a:t>Методические особенности уроков лыжной подготовки</a:t>
            </a:r>
          </a:p>
        </p:txBody>
      </p:sp>
      <p:grpSp>
        <p:nvGrpSpPr>
          <p:cNvPr id="10" name="Shape 160"/>
          <p:cNvGrpSpPr/>
          <p:nvPr/>
        </p:nvGrpSpPr>
        <p:grpSpPr>
          <a:xfrm>
            <a:off x="-1476011" y="4626584"/>
            <a:ext cx="4833263" cy="4464496"/>
            <a:chOff x="0" y="5850"/>
            <a:chExt cx="2994000" cy="2994150"/>
          </a:xfrm>
        </p:grpSpPr>
        <p:sp>
          <p:nvSpPr>
            <p:cNvPr id="11" name="Shape 161"/>
            <p:cNvSpPr/>
            <p:nvPr/>
          </p:nvSpPr>
          <p:spPr>
            <a:xfrm>
              <a:off x="306900" y="1348325"/>
              <a:ext cx="1146475" cy="1035250"/>
            </a:xfrm>
            <a:custGeom>
              <a:avLst/>
              <a:gdLst/>
              <a:ahLst/>
              <a:cxnLst/>
              <a:rect l="0" t="0" r="0" b="0"/>
              <a:pathLst>
                <a:path w="45859" h="41410" extrusionOk="0">
                  <a:moveTo>
                    <a:pt x="45858" y="1096"/>
                  </a:moveTo>
                  <a:lnTo>
                    <a:pt x="45317" y="0"/>
                  </a:lnTo>
                  <a:lnTo>
                    <a:pt x="3190" y="35773"/>
                  </a:lnTo>
                  <a:lnTo>
                    <a:pt x="2829" y="35069"/>
                  </a:lnTo>
                  <a:lnTo>
                    <a:pt x="2408" y="34521"/>
                  </a:lnTo>
                  <a:lnTo>
                    <a:pt x="2047" y="34051"/>
                  </a:lnTo>
                  <a:lnTo>
                    <a:pt x="1686" y="33660"/>
                  </a:lnTo>
                  <a:lnTo>
                    <a:pt x="1325" y="33347"/>
                  </a:lnTo>
                  <a:lnTo>
                    <a:pt x="1024" y="33190"/>
                  </a:lnTo>
                  <a:lnTo>
                    <a:pt x="723" y="33190"/>
                  </a:lnTo>
                  <a:lnTo>
                    <a:pt x="542" y="33269"/>
                  </a:lnTo>
                  <a:lnTo>
                    <a:pt x="302" y="33817"/>
                  </a:lnTo>
                  <a:lnTo>
                    <a:pt x="362" y="34756"/>
                  </a:lnTo>
                  <a:lnTo>
                    <a:pt x="663" y="36008"/>
                  </a:lnTo>
                  <a:lnTo>
                    <a:pt x="1204" y="37417"/>
                  </a:lnTo>
                  <a:lnTo>
                    <a:pt x="1" y="38435"/>
                  </a:lnTo>
                  <a:lnTo>
                    <a:pt x="542" y="39531"/>
                  </a:lnTo>
                  <a:lnTo>
                    <a:pt x="1746" y="38513"/>
                  </a:lnTo>
                  <a:lnTo>
                    <a:pt x="2167" y="39218"/>
                  </a:lnTo>
                  <a:lnTo>
                    <a:pt x="2528" y="39844"/>
                  </a:lnTo>
                  <a:lnTo>
                    <a:pt x="2950" y="40392"/>
                  </a:lnTo>
                  <a:lnTo>
                    <a:pt x="3311" y="40862"/>
                  </a:lnTo>
                  <a:lnTo>
                    <a:pt x="3672" y="41175"/>
                  </a:lnTo>
                  <a:lnTo>
                    <a:pt x="4033" y="41331"/>
                  </a:lnTo>
                  <a:lnTo>
                    <a:pt x="4274" y="41409"/>
                  </a:lnTo>
                  <a:lnTo>
                    <a:pt x="4514" y="41331"/>
                  </a:lnTo>
                  <a:lnTo>
                    <a:pt x="4755" y="40705"/>
                  </a:lnTo>
                  <a:lnTo>
                    <a:pt x="4695" y="39687"/>
                  </a:lnTo>
                  <a:lnTo>
                    <a:pt x="4334" y="38357"/>
                  </a:lnTo>
                  <a:lnTo>
                    <a:pt x="3792" y="36791"/>
                  </a:lnTo>
                  <a:lnTo>
                    <a:pt x="45858" y="10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" name="Shape 162"/>
            <p:cNvSpPr/>
            <p:nvPr/>
          </p:nvSpPr>
          <p:spPr>
            <a:xfrm>
              <a:off x="329475" y="2199600"/>
              <a:ext cx="52675" cy="129175"/>
            </a:xfrm>
            <a:custGeom>
              <a:avLst/>
              <a:gdLst/>
              <a:ahLst/>
              <a:cxnLst/>
              <a:rect l="0" t="0" r="0" b="0"/>
              <a:pathLst>
                <a:path w="2107" h="5167" extrusionOk="0">
                  <a:moveTo>
                    <a:pt x="482" y="157"/>
                  </a:moveTo>
                  <a:lnTo>
                    <a:pt x="542" y="470"/>
                  </a:lnTo>
                  <a:lnTo>
                    <a:pt x="663" y="1175"/>
                  </a:lnTo>
                  <a:lnTo>
                    <a:pt x="903" y="2192"/>
                  </a:lnTo>
                  <a:lnTo>
                    <a:pt x="1264" y="3210"/>
                  </a:lnTo>
                  <a:lnTo>
                    <a:pt x="1625" y="4071"/>
                  </a:lnTo>
                  <a:lnTo>
                    <a:pt x="1866" y="4697"/>
                  </a:lnTo>
                  <a:lnTo>
                    <a:pt x="2047" y="5010"/>
                  </a:lnTo>
                  <a:lnTo>
                    <a:pt x="2107" y="5167"/>
                  </a:lnTo>
                  <a:lnTo>
                    <a:pt x="2047" y="5088"/>
                  </a:lnTo>
                  <a:lnTo>
                    <a:pt x="1866" y="4854"/>
                  </a:lnTo>
                  <a:lnTo>
                    <a:pt x="1625" y="4540"/>
                  </a:lnTo>
                  <a:lnTo>
                    <a:pt x="1325" y="4071"/>
                  </a:lnTo>
                  <a:lnTo>
                    <a:pt x="1024" y="3523"/>
                  </a:lnTo>
                  <a:lnTo>
                    <a:pt x="723" y="2975"/>
                  </a:lnTo>
                  <a:lnTo>
                    <a:pt x="422" y="2427"/>
                  </a:lnTo>
                  <a:lnTo>
                    <a:pt x="241" y="1801"/>
                  </a:lnTo>
                  <a:lnTo>
                    <a:pt x="1" y="783"/>
                  </a:lnTo>
                  <a:lnTo>
                    <a:pt x="1" y="157"/>
                  </a:lnTo>
                  <a:lnTo>
                    <a:pt x="121" y="0"/>
                  </a:lnTo>
                  <a:lnTo>
                    <a:pt x="482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" name="Shape 163"/>
            <p:cNvSpPr/>
            <p:nvPr/>
          </p:nvSpPr>
          <p:spPr>
            <a:xfrm>
              <a:off x="616850" y="5850"/>
              <a:ext cx="2121375" cy="2761275"/>
            </a:xfrm>
            <a:custGeom>
              <a:avLst/>
              <a:gdLst/>
              <a:ahLst/>
              <a:cxnLst/>
              <a:rect l="0" t="0" r="0" b="0"/>
              <a:pathLst>
                <a:path w="84855" h="110451" extrusionOk="0">
                  <a:moveTo>
                    <a:pt x="83109" y="20353"/>
                  </a:moveTo>
                  <a:lnTo>
                    <a:pt x="82327" y="19257"/>
                  </a:lnTo>
                  <a:lnTo>
                    <a:pt x="81665" y="18631"/>
                  </a:lnTo>
                  <a:lnTo>
                    <a:pt x="81123" y="18396"/>
                  </a:lnTo>
                  <a:lnTo>
                    <a:pt x="80582" y="18474"/>
                  </a:lnTo>
                  <a:lnTo>
                    <a:pt x="80100" y="18788"/>
                  </a:lnTo>
                  <a:lnTo>
                    <a:pt x="79619" y="19257"/>
                  </a:lnTo>
                  <a:lnTo>
                    <a:pt x="79077" y="19805"/>
                  </a:lnTo>
                  <a:lnTo>
                    <a:pt x="78475" y="20353"/>
                  </a:lnTo>
                  <a:lnTo>
                    <a:pt x="77693" y="20979"/>
                  </a:lnTo>
                  <a:lnTo>
                    <a:pt x="76851" y="21606"/>
                  </a:lnTo>
                  <a:lnTo>
                    <a:pt x="76008" y="22075"/>
                  </a:lnTo>
                  <a:lnTo>
                    <a:pt x="75226" y="22545"/>
                  </a:lnTo>
                  <a:lnTo>
                    <a:pt x="74504" y="22936"/>
                  </a:lnTo>
                  <a:lnTo>
                    <a:pt x="73902" y="23249"/>
                  </a:lnTo>
                  <a:lnTo>
                    <a:pt x="73541" y="23406"/>
                  </a:lnTo>
                  <a:lnTo>
                    <a:pt x="73420" y="23484"/>
                  </a:lnTo>
                  <a:lnTo>
                    <a:pt x="73059" y="23562"/>
                  </a:lnTo>
                  <a:lnTo>
                    <a:pt x="72217" y="23719"/>
                  </a:lnTo>
                  <a:lnTo>
                    <a:pt x="70953" y="23954"/>
                  </a:lnTo>
                  <a:lnTo>
                    <a:pt x="69448" y="24267"/>
                  </a:lnTo>
                  <a:lnTo>
                    <a:pt x="67823" y="24580"/>
                  </a:lnTo>
                  <a:lnTo>
                    <a:pt x="66379" y="24971"/>
                  </a:lnTo>
                  <a:lnTo>
                    <a:pt x="65115" y="25206"/>
                  </a:lnTo>
                  <a:lnTo>
                    <a:pt x="64333" y="25441"/>
                  </a:lnTo>
                  <a:lnTo>
                    <a:pt x="63490" y="25128"/>
                  </a:lnTo>
                  <a:lnTo>
                    <a:pt x="63009" y="23876"/>
                  </a:lnTo>
                  <a:lnTo>
                    <a:pt x="62829" y="22232"/>
                  </a:lnTo>
                  <a:lnTo>
                    <a:pt x="62829" y="20823"/>
                  </a:lnTo>
                  <a:lnTo>
                    <a:pt x="62768" y="19962"/>
                  </a:lnTo>
                  <a:lnTo>
                    <a:pt x="62588" y="19257"/>
                  </a:lnTo>
                  <a:lnTo>
                    <a:pt x="62347" y="18866"/>
                  </a:lnTo>
                  <a:lnTo>
                    <a:pt x="62227" y="18474"/>
                  </a:lnTo>
                  <a:lnTo>
                    <a:pt x="62167" y="18083"/>
                  </a:lnTo>
                  <a:lnTo>
                    <a:pt x="62287" y="17692"/>
                  </a:lnTo>
                  <a:lnTo>
                    <a:pt x="62648" y="17457"/>
                  </a:lnTo>
                  <a:lnTo>
                    <a:pt x="63190" y="17457"/>
                  </a:lnTo>
                  <a:lnTo>
                    <a:pt x="63852" y="17300"/>
                  </a:lnTo>
                  <a:lnTo>
                    <a:pt x="64152" y="16752"/>
                  </a:lnTo>
                  <a:lnTo>
                    <a:pt x="64333" y="16126"/>
                  </a:lnTo>
                  <a:lnTo>
                    <a:pt x="64333" y="15813"/>
                  </a:lnTo>
                  <a:lnTo>
                    <a:pt x="64453" y="15735"/>
                  </a:lnTo>
                  <a:lnTo>
                    <a:pt x="64694" y="15656"/>
                  </a:lnTo>
                  <a:lnTo>
                    <a:pt x="64935" y="15422"/>
                  </a:lnTo>
                  <a:lnTo>
                    <a:pt x="65055" y="15265"/>
                  </a:lnTo>
                  <a:lnTo>
                    <a:pt x="64995" y="15030"/>
                  </a:lnTo>
                  <a:lnTo>
                    <a:pt x="64875" y="14795"/>
                  </a:lnTo>
                  <a:lnTo>
                    <a:pt x="64754" y="14639"/>
                  </a:lnTo>
                  <a:lnTo>
                    <a:pt x="64694" y="14561"/>
                  </a:lnTo>
                  <a:lnTo>
                    <a:pt x="65657" y="14561"/>
                  </a:lnTo>
                  <a:lnTo>
                    <a:pt x="65657" y="14404"/>
                  </a:lnTo>
                  <a:lnTo>
                    <a:pt x="65717" y="14169"/>
                  </a:lnTo>
                  <a:lnTo>
                    <a:pt x="65838" y="13778"/>
                  </a:lnTo>
                  <a:lnTo>
                    <a:pt x="65898" y="13543"/>
                  </a:lnTo>
                  <a:lnTo>
                    <a:pt x="66078" y="13465"/>
                  </a:lnTo>
                  <a:lnTo>
                    <a:pt x="66379" y="13621"/>
                  </a:lnTo>
                  <a:lnTo>
                    <a:pt x="66680" y="13778"/>
                  </a:lnTo>
                  <a:lnTo>
                    <a:pt x="66861" y="13856"/>
                  </a:lnTo>
                  <a:lnTo>
                    <a:pt x="66921" y="13778"/>
                  </a:lnTo>
                  <a:lnTo>
                    <a:pt x="67041" y="13621"/>
                  </a:lnTo>
                  <a:lnTo>
                    <a:pt x="67041" y="13073"/>
                  </a:lnTo>
                  <a:lnTo>
                    <a:pt x="66981" y="11977"/>
                  </a:lnTo>
                  <a:lnTo>
                    <a:pt x="66981" y="11038"/>
                  </a:lnTo>
                  <a:lnTo>
                    <a:pt x="67101" y="10568"/>
                  </a:lnTo>
                  <a:lnTo>
                    <a:pt x="67222" y="10412"/>
                  </a:lnTo>
                  <a:lnTo>
                    <a:pt x="67282" y="10412"/>
                  </a:lnTo>
                  <a:lnTo>
                    <a:pt x="68666" y="9003"/>
                  </a:lnTo>
                  <a:lnTo>
                    <a:pt x="68726" y="8690"/>
                  </a:lnTo>
                  <a:lnTo>
                    <a:pt x="68907" y="7907"/>
                  </a:lnTo>
                  <a:lnTo>
                    <a:pt x="68967" y="6654"/>
                  </a:lnTo>
                  <a:lnTo>
                    <a:pt x="68967" y="5167"/>
                  </a:lnTo>
                  <a:lnTo>
                    <a:pt x="68786" y="4306"/>
                  </a:lnTo>
                  <a:lnTo>
                    <a:pt x="68485" y="3445"/>
                  </a:lnTo>
                  <a:lnTo>
                    <a:pt x="68004" y="2662"/>
                  </a:lnTo>
                  <a:lnTo>
                    <a:pt x="67402" y="1880"/>
                  </a:lnTo>
                  <a:lnTo>
                    <a:pt x="66680" y="1175"/>
                  </a:lnTo>
                  <a:lnTo>
                    <a:pt x="65898" y="627"/>
                  </a:lnTo>
                  <a:lnTo>
                    <a:pt x="65055" y="236"/>
                  </a:lnTo>
                  <a:lnTo>
                    <a:pt x="64152" y="1"/>
                  </a:lnTo>
                  <a:lnTo>
                    <a:pt x="63009" y="1"/>
                  </a:lnTo>
                  <a:lnTo>
                    <a:pt x="61926" y="236"/>
                  </a:lnTo>
                  <a:lnTo>
                    <a:pt x="60963" y="705"/>
                  </a:lnTo>
                  <a:lnTo>
                    <a:pt x="60120" y="1410"/>
                  </a:lnTo>
                  <a:lnTo>
                    <a:pt x="59398" y="2271"/>
                  </a:lnTo>
                  <a:lnTo>
                    <a:pt x="58796" y="3367"/>
                  </a:lnTo>
                  <a:lnTo>
                    <a:pt x="58375" y="4619"/>
                  </a:lnTo>
                  <a:lnTo>
                    <a:pt x="58134" y="6107"/>
                  </a:lnTo>
                  <a:lnTo>
                    <a:pt x="57954" y="8298"/>
                  </a:lnTo>
                  <a:lnTo>
                    <a:pt x="57834" y="9238"/>
                  </a:lnTo>
                  <a:lnTo>
                    <a:pt x="57713" y="9629"/>
                  </a:lnTo>
                  <a:lnTo>
                    <a:pt x="57472" y="10334"/>
                  </a:lnTo>
                  <a:lnTo>
                    <a:pt x="57232" y="10881"/>
                  </a:lnTo>
                  <a:lnTo>
                    <a:pt x="56931" y="11429"/>
                  </a:lnTo>
                  <a:lnTo>
                    <a:pt x="56510" y="11977"/>
                  </a:lnTo>
                  <a:lnTo>
                    <a:pt x="56028" y="12525"/>
                  </a:lnTo>
                  <a:lnTo>
                    <a:pt x="55426" y="13073"/>
                  </a:lnTo>
                  <a:lnTo>
                    <a:pt x="54764" y="13543"/>
                  </a:lnTo>
                  <a:lnTo>
                    <a:pt x="53982" y="14091"/>
                  </a:lnTo>
                  <a:lnTo>
                    <a:pt x="53139" y="14561"/>
                  </a:lnTo>
                  <a:lnTo>
                    <a:pt x="52297" y="15108"/>
                  </a:lnTo>
                  <a:lnTo>
                    <a:pt x="51454" y="15735"/>
                  </a:lnTo>
                  <a:lnTo>
                    <a:pt x="50672" y="16517"/>
                  </a:lnTo>
                  <a:lnTo>
                    <a:pt x="49890" y="17379"/>
                  </a:lnTo>
                  <a:lnTo>
                    <a:pt x="49168" y="18396"/>
                  </a:lnTo>
                  <a:lnTo>
                    <a:pt x="48385" y="19492"/>
                  </a:lnTo>
                  <a:lnTo>
                    <a:pt x="47603" y="20744"/>
                  </a:lnTo>
                  <a:lnTo>
                    <a:pt x="46820" y="22075"/>
                  </a:lnTo>
                  <a:lnTo>
                    <a:pt x="45978" y="23641"/>
                  </a:lnTo>
                  <a:lnTo>
                    <a:pt x="45196" y="25519"/>
                  </a:lnTo>
                  <a:lnTo>
                    <a:pt x="44473" y="27555"/>
                  </a:lnTo>
                  <a:lnTo>
                    <a:pt x="43751" y="29668"/>
                  </a:lnTo>
                  <a:lnTo>
                    <a:pt x="43089" y="31860"/>
                  </a:lnTo>
                  <a:lnTo>
                    <a:pt x="42427" y="33817"/>
                  </a:lnTo>
                  <a:lnTo>
                    <a:pt x="41826" y="35539"/>
                  </a:lnTo>
                  <a:lnTo>
                    <a:pt x="41224" y="36870"/>
                  </a:lnTo>
                  <a:lnTo>
                    <a:pt x="40502" y="38044"/>
                  </a:lnTo>
                  <a:lnTo>
                    <a:pt x="39599" y="39296"/>
                  </a:lnTo>
                  <a:lnTo>
                    <a:pt x="38516" y="40705"/>
                  </a:lnTo>
                  <a:lnTo>
                    <a:pt x="37372" y="42114"/>
                  </a:lnTo>
                  <a:lnTo>
                    <a:pt x="36229" y="43523"/>
                  </a:lnTo>
                  <a:lnTo>
                    <a:pt x="35145" y="44854"/>
                  </a:lnTo>
                  <a:lnTo>
                    <a:pt x="34243" y="46107"/>
                  </a:lnTo>
                  <a:lnTo>
                    <a:pt x="33521" y="47281"/>
                  </a:lnTo>
                  <a:lnTo>
                    <a:pt x="33099" y="48377"/>
                  </a:lnTo>
                  <a:lnTo>
                    <a:pt x="32798" y="49707"/>
                  </a:lnTo>
                  <a:lnTo>
                    <a:pt x="32678" y="51116"/>
                  </a:lnTo>
                  <a:lnTo>
                    <a:pt x="32618" y="52604"/>
                  </a:lnTo>
                  <a:lnTo>
                    <a:pt x="32498" y="54169"/>
                  </a:lnTo>
                  <a:lnTo>
                    <a:pt x="32317" y="55735"/>
                  </a:lnTo>
                  <a:lnTo>
                    <a:pt x="32016" y="57300"/>
                  </a:lnTo>
                  <a:lnTo>
                    <a:pt x="31535" y="58788"/>
                  </a:lnTo>
                  <a:lnTo>
                    <a:pt x="30873" y="60275"/>
                  </a:lnTo>
                  <a:lnTo>
                    <a:pt x="30211" y="61840"/>
                  </a:lnTo>
                  <a:lnTo>
                    <a:pt x="29488" y="63328"/>
                  </a:lnTo>
                  <a:lnTo>
                    <a:pt x="28827" y="64815"/>
                  </a:lnTo>
                  <a:lnTo>
                    <a:pt x="28225" y="66224"/>
                  </a:lnTo>
                  <a:lnTo>
                    <a:pt x="27683" y="67476"/>
                  </a:lnTo>
                  <a:lnTo>
                    <a:pt x="27262" y="68572"/>
                  </a:lnTo>
                  <a:lnTo>
                    <a:pt x="26961" y="69433"/>
                  </a:lnTo>
                  <a:lnTo>
                    <a:pt x="26780" y="69903"/>
                  </a:lnTo>
                  <a:lnTo>
                    <a:pt x="26600" y="70451"/>
                  </a:lnTo>
                  <a:lnTo>
                    <a:pt x="26299" y="71077"/>
                  </a:lnTo>
                  <a:lnTo>
                    <a:pt x="26058" y="71547"/>
                  </a:lnTo>
                  <a:lnTo>
                    <a:pt x="26058" y="71547"/>
                  </a:lnTo>
                  <a:lnTo>
                    <a:pt x="26058" y="71547"/>
                  </a:lnTo>
                  <a:lnTo>
                    <a:pt x="26058" y="71547"/>
                  </a:lnTo>
                  <a:lnTo>
                    <a:pt x="26058" y="71547"/>
                  </a:lnTo>
                  <a:lnTo>
                    <a:pt x="25637" y="71938"/>
                  </a:lnTo>
                  <a:lnTo>
                    <a:pt x="25216" y="72251"/>
                  </a:lnTo>
                  <a:lnTo>
                    <a:pt x="24734" y="72564"/>
                  </a:lnTo>
                  <a:lnTo>
                    <a:pt x="24253" y="72878"/>
                  </a:lnTo>
                  <a:lnTo>
                    <a:pt x="23711" y="73112"/>
                  </a:lnTo>
                  <a:lnTo>
                    <a:pt x="23170" y="73269"/>
                  </a:lnTo>
                  <a:lnTo>
                    <a:pt x="22628" y="73425"/>
                  </a:lnTo>
                  <a:lnTo>
                    <a:pt x="22086" y="73582"/>
                  </a:lnTo>
                  <a:lnTo>
                    <a:pt x="21484" y="73739"/>
                  </a:lnTo>
                  <a:lnTo>
                    <a:pt x="20943" y="73895"/>
                  </a:lnTo>
                  <a:lnTo>
                    <a:pt x="20281" y="74208"/>
                  </a:lnTo>
                  <a:lnTo>
                    <a:pt x="19679" y="74443"/>
                  </a:lnTo>
                  <a:lnTo>
                    <a:pt x="19017" y="74834"/>
                  </a:lnTo>
                  <a:lnTo>
                    <a:pt x="18415" y="75226"/>
                  </a:lnTo>
                  <a:lnTo>
                    <a:pt x="17753" y="75696"/>
                  </a:lnTo>
                  <a:lnTo>
                    <a:pt x="17091" y="76087"/>
                  </a:lnTo>
                  <a:lnTo>
                    <a:pt x="16429" y="76635"/>
                  </a:lnTo>
                  <a:lnTo>
                    <a:pt x="15828" y="77105"/>
                  </a:lnTo>
                  <a:lnTo>
                    <a:pt x="15166" y="77653"/>
                  </a:lnTo>
                  <a:lnTo>
                    <a:pt x="14564" y="78200"/>
                  </a:lnTo>
                  <a:lnTo>
                    <a:pt x="13962" y="78748"/>
                  </a:lnTo>
                  <a:lnTo>
                    <a:pt x="13360" y="79296"/>
                  </a:lnTo>
                  <a:lnTo>
                    <a:pt x="12818" y="79766"/>
                  </a:lnTo>
                  <a:lnTo>
                    <a:pt x="12277" y="80314"/>
                  </a:lnTo>
                  <a:lnTo>
                    <a:pt x="11194" y="81253"/>
                  </a:lnTo>
                  <a:lnTo>
                    <a:pt x="10110" y="82193"/>
                  </a:lnTo>
                  <a:lnTo>
                    <a:pt x="8967" y="83054"/>
                  </a:lnTo>
                  <a:lnTo>
                    <a:pt x="7823" y="83836"/>
                  </a:lnTo>
                  <a:lnTo>
                    <a:pt x="6680" y="84619"/>
                  </a:lnTo>
                  <a:lnTo>
                    <a:pt x="5537" y="85245"/>
                  </a:lnTo>
                  <a:lnTo>
                    <a:pt x="4514" y="85715"/>
                  </a:lnTo>
                  <a:lnTo>
                    <a:pt x="3490" y="86185"/>
                  </a:lnTo>
                  <a:lnTo>
                    <a:pt x="2588" y="86498"/>
                  </a:lnTo>
                  <a:lnTo>
                    <a:pt x="1926" y="86811"/>
                  </a:lnTo>
                  <a:lnTo>
                    <a:pt x="1384" y="87046"/>
                  </a:lnTo>
                  <a:lnTo>
                    <a:pt x="963" y="87281"/>
                  </a:lnTo>
                  <a:lnTo>
                    <a:pt x="662" y="87516"/>
                  </a:lnTo>
                  <a:lnTo>
                    <a:pt x="421" y="87750"/>
                  </a:lnTo>
                  <a:lnTo>
                    <a:pt x="241" y="88063"/>
                  </a:lnTo>
                  <a:lnTo>
                    <a:pt x="60" y="88377"/>
                  </a:lnTo>
                  <a:lnTo>
                    <a:pt x="0" y="88925"/>
                  </a:lnTo>
                  <a:lnTo>
                    <a:pt x="120" y="89786"/>
                  </a:lnTo>
                  <a:lnTo>
                    <a:pt x="361" y="90881"/>
                  </a:lnTo>
                  <a:lnTo>
                    <a:pt x="662" y="92056"/>
                  </a:lnTo>
                  <a:lnTo>
                    <a:pt x="963" y="93152"/>
                  </a:lnTo>
                  <a:lnTo>
                    <a:pt x="1264" y="94091"/>
                  </a:lnTo>
                  <a:lnTo>
                    <a:pt x="1505" y="94795"/>
                  </a:lnTo>
                  <a:lnTo>
                    <a:pt x="1565" y="95030"/>
                  </a:lnTo>
                  <a:lnTo>
                    <a:pt x="1625" y="95265"/>
                  </a:lnTo>
                  <a:lnTo>
                    <a:pt x="1685" y="95813"/>
                  </a:lnTo>
                  <a:lnTo>
                    <a:pt x="1866" y="96674"/>
                  </a:lnTo>
                  <a:lnTo>
                    <a:pt x="2046" y="97770"/>
                  </a:lnTo>
                  <a:lnTo>
                    <a:pt x="2287" y="99022"/>
                  </a:lnTo>
                  <a:lnTo>
                    <a:pt x="2648" y="100353"/>
                  </a:lnTo>
                  <a:lnTo>
                    <a:pt x="3009" y="101684"/>
                  </a:lnTo>
                  <a:lnTo>
                    <a:pt x="3430" y="102858"/>
                  </a:lnTo>
                  <a:lnTo>
                    <a:pt x="4032" y="103876"/>
                  </a:lnTo>
                  <a:lnTo>
                    <a:pt x="4935" y="104658"/>
                  </a:lnTo>
                  <a:lnTo>
                    <a:pt x="5898" y="105285"/>
                  </a:lnTo>
                  <a:lnTo>
                    <a:pt x="6981" y="105676"/>
                  </a:lnTo>
                  <a:lnTo>
                    <a:pt x="7944" y="105989"/>
                  </a:lnTo>
                  <a:lnTo>
                    <a:pt x="8847" y="106067"/>
                  </a:lnTo>
                  <a:lnTo>
                    <a:pt x="9509" y="106067"/>
                  </a:lnTo>
                  <a:lnTo>
                    <a:pt x="9809" y="105911"/>
                  </a:lnTo>
                  <a:lnTo>
                    <a:pt x="9990" y="105441"/>
                  </a:lnTo>
                  <a:lnTo>
                    <a:pt x="10050" y="104658"/>
                  </a:lnTo>
                  <a:lnTo>
                    <a:pt x="9749" y="103719"/>
                  </a:lnTo>
                  <a:lnTo>
                    <a:pt x="9027" y="102545"/>
                  </a:lnTo>
                  <a:lnTo>
                    <a:pt x="8245" y="101292"/>
                  </a:lnTo>
                  <a:lnTo>
                    <a:pt x="7823" y="100040"/>
                  </a:lnTo>
                  <a:lnTo>
                    <a:pt x="7703" y="98553"/>
                  </a:lnTo>
                  <a:lnTo>
                    <a:pt x="7763" y="96596"/>
                  </a:lnTo>
                  <a:lnTo>
                    <a:pt x="7823" y="94795"/>
                  </a:lnTo>
                  <a:lnTo>
                    <a:pt x="7823" y="93308"/>
                  </a:lnTo>
                  <a:lnTo>
                    <a:pt x="8124" y="92056"/>
                  </a:lnTo>
                  <a:lnTo>
                    <a:pt x="9027" y="90881"/>
                  </a:lnTo>
                  <a:lnTo>
                    <a:pt x="9629" y="90412"/>
                  </a:lnTo>
                  <a:lnTo>
                    <a:pt x="10411" y="89864"/>
                  </a:lnTo>
                  <a:lnTo>
                    <a:pt x="11314" y="89316"/>
                  </a:lnTo>
                  <a:lnTo>
                    <a:pt x="12277" y="88768"/>
                  </a:lnTo>
                  <a:lnTo>
                    <a:pt x="13360" y="88142"/>
                  </a:lnTo>
                  <a:lnTo>
                    <a:pt x="14504" y="87594"/>
                  </a:lnTo>
                  <a:lnTo>
                    <a:pt x="15707" y="87046"/>
                  </a:lnTo>
                  <a:lnTo>
                    <a:pt x="16911" y="86498"/>
                  </a:lnTo>
                  <a:lnTo>
                    <a:pt x="18054" y="85950"/>
                  </a:lnTo>
                  <a:lnTo>
                    <a:pt x="19198" y="85480"/>
                  </a:lnTo>
                  <a:lnTo>
                    <a:pt x="20341" y="85011"/>
                  </a:lnTo>
                  <a:lnTo>
                    <a:pt x="21304" y="84541"/>
                  </a:lnTo>
                  <a:lnTo>
                    <a:pt x="22267" y="84228"/>
                  </a:lnTo>
                  <a:lnTo>
                    <a:pt x="23049" y="83915"/>
                  </a:lnTo>
                  <a:lnTo>
                    <a:pt x="23711" y="83680"/>
                  </a:lnTo>
                  <a:lnTo>
                    <a:pt x="24193" y="83523"/>
                  </a:lnTo>
                  <a:lnTo>
                    <a:pt x="24554" y="83367"/>
                  </a:lnTo>
                  <a:lnTo>
                    <a:pt x="25035" y="83132"/>
                  </a:lnTo>
                  <a:lnTo>
                    <a:pt x="25577" y="82819"/>
                  </a:lnTo>
                  <a:lnTo>
                    <a:pt x="26239" y="82427"/>
                  </a:lnTo>
                  <a:lnTo>
                    <a:pt x="26901" y="81958"/>
                  </a:lnTo>
                  <a:lnTo>
                    <a:pt x="27563" y="81566"/>
                  </a:lnTo>
                  <a:lnTo>
                    <a:pt x="28165" y="81175"/>
                  </a:lnTo>
                  <a:lnTo>
                    <a:pt x="28766" y="80862"/>
                  </a:lnTo>
                  <a:lnTo>
                    <a:pt x="29007" y="80784"/>
                  </a:lnTo>
                  <a:lnTo>
                    <a:pt x="29248" y="80705"/>
                  </a:lnTo>
                  <a:lnTo>
                    <a:pt x="29488" y="80549"/>
                  </a:lnTo>
                  <a:lnTo>
                    <a:pt x="29729" y="80471"/>
                  </a:lnTo>
                  <a:lnTo>
                    <a:pt x="30030" y="80314"/>
                  </a:lnTo>
                  <a:lnTo>
                    <a:pt x="30271" y="80236"/>
                  </a:lnTo>
                  <a:lnTo>
                    <a:pt x="30451" y="80001"/>
                  </a:lnTo>
                  <a:lnTo>
                    <a:pt x="30692" y="79844"/>
                  </a:lnTo>
                  <a:lnTo>
                    <a:pt x="31113" y="79375"/>
                  </a:lnTo>
                  <a:lnTo>
                    <a:pt x="31535" y="78748"/>
                  </a:lnTo>
                  <a:lnTo>
                    <a:pt x="31896" y="78044"/>
                  </a:lnTo>
                  <a:lnTo>
                    <a:pt x="32257" y="77261"/>
                  </a:lnTo>
                  <a:lnTo>
                    <a:pt x="32678" y="76478"/>
                  </a:lnTo>
                  <a:lnTo>
                    <a:pt x="33160" y="75617"/>
                  </a:lnTo>
                  <a:lnTo>
                    <a:pt x="33701" y="74756"/>
                  </a:lnTo>
                  <a:lnTo>
                    <a:pt x="34303" y="73817"/>
                  </a:lnTo>
                  <a:lnTo>
                    <a:pt x="35206" y="72643"/>
                  </a:lnTo>
                  <a:lnTo>
                    <a:pt x="36349" y="71155"/>
                  </a:lnTo>
                  <a:lnTo>
                    <a:pt x="37673" y="69433"/>
                  </a:lnTo>
                  <a:lnTo>
                    <a:pt x="39057" y="67711"/>
                  </a:lnTo>
                  <a:lnTo>
                    <a:pt x="40321" y="66067"/>
                  </a:lnTo>
                  <a:lnTo>
                    <a:pt x="41344" y="64658"/>
                  </a:lnTo>
                  <a:lnTo>
                    <a:pt x="42126" y="63719"/>
                  </a:lnTo>
                  <a:lnTo>
                    <a:pt x="42367" y="63406"/>
                  </a:lnTo>
                  <a:lnTo>
                    <a:pt x="42487" y="63484"/>
                  </a:lnTo>
                  <a:lnTo>
                    <a:pt x="42909" y="63797"/>
                  </a:lnTo>
                  <a:lnTo>
                    <a:pt x="43571" y="64267"/>
                  </a:lnTo>
                  <a:lnTo>
                    <a:pt x="44353" y="64815"/>
                  </a:lnTo>
                  <a:lnTo>
                    <a:pt x="45376" y="65519"/>
                  </a:lnTo>
                  <a:lnTo>
                    <a:pt x="46459" y="66302"/>
                  </a:lnTo>
                  <a:lnTo>
                    <a:pt x="47603" y="67163"/>
                  </a:lnTo>
                  <a:lnTo>
                    <a:pt x="48806" y="68103"/>
                  </a:lnTo>
                  <a:lnTo>
                    <a:pt x="50010" y="69042"/>
                  </a:lnTo>
                  <a:lnTo>
                    <a:pt x="51214" y="69981"/>
                  </a:lnTo>
                  <a:lnTo>
                    <a:pt x="52357" y="70921"/>
                  </a:lnTo>
                  <a:lnTo>
                    <a:pt x="53320" y="71782"/>
                  </a:lnTo>
                  <a:lnTo>
                    <a:pt x="54223" y="72564"/>
                  </a:lnTo>
                  <a:lnTo>
                    <a:pt x="54885" y="73269"/>
                  </a:lnTo>
                  <a:lnTo>
                    <a:pt x="55366" y="73817"/>
                  </a:lnTo>
                  <a:lnTo>
                    <a:pt x="55547" y="74287"/>
                  </a:lnTo>
                  <a:lnTo>
                    <a:pt x="55607" y="75069"/>
                  </a:lnTo>
                  <a:lnTo>
                    <a:pt x="55547" y="75930"/>
                  </a:lnTo>
                  <a:lnTo>
                    <a:pt x="55366" y="76870"/>
                  </a:lnTo>
                  <a:lnTo>
                    <a:pt x="55125" y="77809"/>
                  </a:lnTo>
                  <a:lnTo>
                    <a:pt x="54824" y="78905"/>
                  </a:lnTo>
                  <a:lnTo>
                    <a:pt x="54524" y="80001"/>
                  </a:lnTo>
                  <a:lnTo>
                    <a:pt x="54163" y="81097"/>
                  </a:lnTo>
                  <a:lnTo>
                    <a:pt x="53862" y="82271"/>
                  </a:lnTo>
                  <a:lnTo>
                    <a:pt x="53440" y="85245"/>
                  </a:lnTo>
                  <a:lnTo>
                    <a:pt x="53260" y="89003"/>
                  </a:lnTo>
                  <a:lnTo>
                    <a:pt x="53079" y="92838"/>
                  </a:lnTo>
                  <a:lnTo>
                    <a:pt x="52959" y="96048"/>
                  </a:lnTo>
                  <a:lnTo>
                    <a:pt x="52718" y="98709"/>
                  </a:lnTo>
                  <a:lnTo>
                    <a:pt x="52477" y="100197"/>
                  </a:lnTo>
                  <a:lnTo>
                    <a:pt x="52116" y="101449"/>
                  </a:lnTo>
                  <a:lnTo>
                    <a:pt x="51635" y="103562"/>
                  </a:lnTo>
                  <a:lnTo>
                    <a:pt x="51274" y="105598"/>
                  </a:lnTo>
                  <a:lnTo>
                    <a:pt x="51033" y="107633"/>
                  </a:lnTo>
                  <a:lnTo>
                    <a:pt x="50973" y="109120"/>
                  </a:lnTo>
                  <a:lnTo>
                    <a:pt x="51093" y="109903"/>
                  </a:lnTo>
                  <a:lnTo>
                    <a:pt x="51334" y="109981"/>
                  </a:lnTo>
                  <a:lnTo>
                    <a:pt x="51755" y="110060"/>
                  </a:lnTo>
                  <a:lnTo>
                    <a:pt x="52297" y="110060"/>
                  </a:lnTo>
                  <a:lnTo>
                    <a:pt x="52899" y="110138"/>
                  </a:lnTo>
                  <a:lnTo>
                    <a:pt x="53501" y="110138"/>
                  </a:lnTo>
                  <a:lnTo>
                    <a:pt x="53982" y="110138"/>
                  </a:lnTo>
                  <a:lnTo>
                    <a:pt x="54343" y="110138"/>
                  </a:lnTo>
                  <a:lnTo>
                    <a:pt x="54463" y="110138"/>
                  </a:lnTo>
                  <a:lnTo>
                    <a:pt x="54584" y="110138"/>
                  </a:lnTo>
                  <a:lnTo>
                    <a:pt x="54885" y="110138"/>
                  </a:lnTo>
                  <a:lnTo>
                    <a:pt x="55426" y="110216"/>
                  </a:lnTo>
                  <a:lnTo>
                    <a:pt x="56088" y="110216"/>
                  </a:lnTo>
                  <a:lnTo>
                    <a:pt x="56871" y="110294"/>
                  </a:lnTo>
                  <a:lnTo>
                    <a:pt x="57713" y="110294"/>
                  </a:lnTo>
                  <a:lnTo>
                    <a:pt x="58676" y="110373"/>
                  </a:lnTo>
                  <a:lnTo>
                    <a:pt x="59639" y="110373"/>
                  </a:lnTo>
                  <a:lnTo>
                    <a:pt x="60602" y="110451"/>
                  </a:lnTo>
                  <a:lnTo>
                    <a:pt x="61565" y="110451"/>
                  </a:lnTo>
                  <a:lnTo>
                    <a:pt x="62467" y="110451"/>
                  </a:lnTo>
                  <a:lnTo>
                    <a:pt x="63310" y="110451"/>
                  </a:lnTo>
                  <a:lnTo>
                    <a:pt x="64032" y="110373"/>
                  </a:lnTo>
                  <a:lnTo>
                    <a:pt x="64634" y="110373"/>
                  </a:lnTo>
                  <a:lnTo>
                    <a:pt x="65055" y="110216"/>
                  </a:lnTo>
                  <a:lnTo>
                    <a:pt x="65236" y="110138"/>
                  </a:lnTo>
                  <a:lnTo>
                    <a:pt x="65356" y="109433"/>
                  </a:lnTo>
                  <a:lnTo>
                    <a:pt x="65055" y="108651"/>
                  </a:lnTo>
                  <a:lnTo>
                    <a:pt x="64694" y="108024"/>
                  </a:lnTo>
                  <a:lnTo>
                    <a:pt x="64514" y="107711"/>
                  </a:lnTo>
                  <a:lnTo>
                    <a:pt x="64393" y="107633"/>
                  </a:lnTo>
                  <a:lnTo>
                    <a:pt x="64032" y="107398"/>
                  </a:lnTo>
                  <a:lnTo>
                    <a:pt x="63490" y="107007"/>
                  </a:lnTo>
                  <a:lnTo>
                    <a:pt x="62829" y="106615"/>
                  </a:lnTo>
                  <a:lnTo>
                    <a:pt x="62106" y="106067"/>
                  </a:lnTo>
                  <a:lnTo>
                    <a:pt x="61264" y="105598"/>
                  </a:lnTo>
                  <a:lnTo>
                    <a:pt x="60421" y="105050"/>
                  </a:lnTo>
                  <a:lnTo>
                    <a:pt x="59639" y="104580"/>
                  </a:lnTo>
                  <a:lnTo>
                    <a:pt x="58977" y="104032"/>
                  </a:lnTo>
                  <a:lnTo>
                    <a:pt x="58496" y="103328"/>
                  </a:lnTo>
                  <a:lnTo>
                    <a:pt x="58134" y="102545"/>
                  </a:lnTo>
                  <a:lnTo>
                    <a:pt x="57954" y="101762"/>
                  </a:lnTo>
                  <a:lnTo>
                    <a:pt x="57834" y="100901"/>
                  </a:lnTo>
                  <a:lnTo>
                    <a:pt x="57773" y="100118"/>
                  </a:lnTo>
                  <a:lnTo>
                    <a:pt x="57773" y="99414"/>
                  </a:lnTo>
                  <a:lnTo>
                    <a:pt x="57773" y="98788"/>
                  </a:lnTo>
                  <a:lnTo>
                    <a:pt x="57834" y="97535"/>
                  </a:lnTo>
                  <a:lnTo>
                    <a:pt x="58074" y="96126"/>
                  </a:lnTo>
                  <a:lnTo>
                    <a:pt x="58496" y="94326"/>
                  </a:lnTo>
                  <a:lnTo>
                    <a:pt x="59097" y="92212"/>
                  </a:lnTo>
                  <a:lnTo>
                    <a:pt x="59398" y="91116"/>
                  </a:lnTo>
                  <a:lnTo>
                    <a:pt x="59639" y="90177"/>
                  </a:lnTo>
                  <a:lnTo>
                    <a:pt x="59880" y="89394"/>
                  </a:lnTo>
                  <a:lnTo>
                    <a:pt x="60120" y="88533"/>
                  </a:lnTo>
                  <a:lnTo>
                    <a:pt x="60301" y="87594"/>
                  </a:lnTo>
                  <a:lnTo>
                    <a:pt x="60481" y="86576"/>
                  </a:lnTo>
                  <a:lnTo>
                    <a:pt x="60722" y="85324"/>
                  </a:lnTo>
                  <a:lnTo>
                    <a:pt x="60963" y="83758"/>
                  </a:lnTo>
                  <a:lnTo>
                    <a:pt x="61384" y="81018"/>
                  </a:lnTo>
                  <a:lnTo>
                    <a:pt x="61625" y="79375"/>
                  </a:lnTo>
                  <a:lnTo>
                    <a:pt x="61866" y="78122"/>
                  </a:lnTo>
                  <a:lnTo>
                    <a:pt x="62287" y="76478"/>
                  </a:lnTo>
                  <a:lnTo>
                    <a:pt x="62768" y="74521"/>
                  </a:lnTo>
                  <a:lnTo>
                    <a:pt x="63129" y="72799"/>
                  </a:lnTo>
                  <a:lnTo>
                    <a:pt x="63310" y="71390"/>
                  </a:lnTo>
                  <a:lnTo>
                    <a:pt x="63190" y="70451"/>
                  </a:lnTo>
                  <a:lnTo>
                    <a:pt x="62889" y="69903"/>
                  </a:lnTo>
                  <a:lnTo>
                    <a:pt x="62407" y="69198"/>
                  </a:lnTo>
                  <a:lnTo>
                    <a:pt x="61745" y="68259"/>
                  </a:lnTo>
                  <a:lnTo>
                    <a:pt x="60963" y="67085"/>
                  </a:lnTo>
                  <a:lnTo>
                    <a:pt x="60120" y="65833"/>
                  </a:lnTo>
                  <a:lnTo>
                    <a:pt x="59338" y="64424"/>
                  </a:lnTo>
                  <a:lnTo>
                    <a:pt x="58676" y="63015"/>
                  </a:lnTo>
                  <a:lnTo>
                    <a:pt x="58134" y="61449"/>
                  </a:lnTo>
                  <a:lnTo>
                    <a:pt x="57593" y="59883"/>
                  </a:lnTo>
                  <a:lnTo>
                    <a:pt x="56931" y="58240"/>
                  </a:lnTo>
                  <a:lnTo>
                    <a:pt x="56088" y="56674"/>
                  </a:lnTo>
                  <a:lnTo>
                    <a:pt x="55246" y="55187"/>
                  </a:lnTo>
                  <a:lnTo>
                    <a:pt x="54403" y="53856"/>
                  </a:lnTo>
                  <a:lnTo>
                    <a:pt x="53621" y="52760"/>
                  </a:lnTo>
                  <a:lnTo>
                    <a:pt x="53019" y="51899"/>
                  </a:lnTo>
                  <a:lnTo>
                    <a:pt x="52598" y="51351"/>
                  </a:lnTo>
                  <a:lnTo>
                    <a:pt x="52116" y="50334"/>
                  </a:lnTo>
                  <a:lnTo>
                    <a:pt x="51876" y="48611"/>
                  </a:lnTo>
                  <a:lnTo>
                    <a:pt x="52056" y="46498"/>
                  </a:lnTo>
                  <a:lnTo>
                    <a:pt x="52959" y="44071"/>
                  </a:lnTo>
                  <a:lnTo>
                    <a:pt x="53561" y="42975"/>
                  </a:lnTo>
                  <a:lnTo>
                    <a:pt x="54042" y="42114"/>
                  </a:lnTo>
                  <a:lnTo>
                    <a:pt x="54403" y="41410"/>
                  </a:lnTo>
                  <a:lnTo>
                    <a:pt x="54824" y="40784"/>
                  </a:lnTo>
                  <a:lnTo>
                    <a:pt x="55186" y="40314"/>
                  </a:lnTo>
                  <a:lnTo>
                    <a:pt x="55547" y="39766"/>
                  </a:lnTo>
                  <a:lnTo>
                    <a:pt x="55968" y="39062"/>
                  </a:lnTo>
                  <a:lnTo>
                    <a:pt x="56510" y="38279"/>
                  </a:lnTo>
                  <a:lnTo>
                    <a:pt x="57051" y="37339"/>
                  </a:lnTo>
                  <a:lnTo>
                    <a:pt x="57533" y="36478"/>
                  </a:lnTo>
                  <a:lnTo>
                    <a:pt x="58014" y="35617"/>
                  </a:lnTo>
                  <a:lnTo>
                    <a:pt x="58435" y="34834"/>
                  </a:lnTo>
                  <a:lnTo>
                    <a:pt x="58796" y="34130"/>
                  </a:lnTo>
                  <a:lnTo>
                    <a:pt x="59037" y="33660"/>
                  </a:lnTo>
                  <a:lnTo>
                    <a:pt x="59218" y="33347"/>
                  </a:lnTo>
                  <a:lnTo>
                    <a:pt x="59278" y="33191"/>
                  </a:lnTo>
                  <a:lnTo>
                    <a:pt x="59278" y="33269"/>
                  </a:lnTo>
                  <a:lnTo>
                    <a:pt x="59398" y="33504"/>
                  </a:lnTo>
                  <a:lnTo>
                    <a:pt x="59819" y="33973"/>
                  </a:lnTo>
                  <a:lnTo>
                    <a:pt x="60662" y="34600"/>
                  </a:lnTo>
                  <a:lnTo>
                    <a:pt x="61926" y="35069"/>
                  </a:lnTo>
                  <a:lnTo>
                    <a:pt x="63069" y="35148"/>
                  </a:lnTo>
                  <a:lnTo>
                    <a:pt x="64152" y="34913"/>
                  </a:lnTo>
                  <a:lnTo>
                    <a:pt x="65115" y="34365"/>
                  </a:lnTo>
                  <a:lnTo>
                    <a:pt x="66078" y="33739"/>
                  </a:lnTo>
                  <a:lnTo>
                    <a:pt x="66981" y="32956"/>
                  </a:lnTo>
                  <a:lnTo>
                    <a:pt x="67884" y="32330"/>
                  </a:lnTo>
                  <a:lnTo>
                    <a:pt x="68786" y="31782"/>
                  </a:lnTo>
                  <a:lnTo>
                    <a:pt x="70050" y="31155"/>
                  </a:lnTo>
                  <a:lnTo>
                    <a:pt x="71194" y="30529"/>
                  </a:lnTo>
                  <a:lnTo>
                    <a:pt x="72217" y="29981"/>
                  </a:lnTo>
                  <a:lnTo>
                    <a:pt x="73119" y="29512"/>
                  </a:lnTo>
                  <a:lnTo>
                    <a:pt x="73902" y="29120"/>
                  </a:lnTo>
                  <a:lnTo>
                    <a:pt x="74443" y="28807"/>
                  </a:lnTo>
                  <a:lnTo>
                    <a:pt x="74804" y="28651"/>
                  </a:lnTo>
                  <a:lnTo>
                    <a:pt x="74925" y="28572"/>
                  </a:lnTo>
                  <a:lnTo>
                    <a:pt x="75045" y="28494"/>
                  </a:lnTo>
                  <a:lnTo>
                    <a:pt x="75286" y="28337"/>
                  </a:lnTo>
                  <a:lnTo>
                    <a:pt x="75647" y="28103"/>
                  </a:lnTo>
                  <a:lnTo>
                    <a:pt x="76189" y="27868"/>
                  </a:lnTo>
                  <a:lnTo>
                    <a:pt x="76730" y="27633"/>
                  </a:lnTo>
                  <a:lnTo>
                    <a:pt x="77392" y="27398"/>
                  </a:lnTo>
                  <a:lnTo>
                    <a:pt x="77994" y="27242"/>
                  </a:lnTo>
                  <a:lnTo>
                    <a:pt x="78656" y="27163"/>
                  </a:lnTo>
                  <a:lnTo>
                    <a:pt x="79017" y="27163"/>
                  </a:lnTo>
                  <a:lnTo>
                    <a:pt x="79378" y="27242"/>
                  </a:lnTo>
                  <a:lnTo>
                    <a:pt x="79739" y="27242"/>
                  </a:lnTo>
                  <a:lnTo>
                    <a:pt x="80100" y="27163"/>
                  </a:lnTo>
                  <a:lnTo>
                    <a:pt x="80461" y="27085"/>
                  </a:lnTo>
                  <a:lnTo>
                    <a:pt x="80822" y="26850"/>
                  </a:lnTo>
                  <a:lnTo>
                    <a:pt x="81304" y="26459"/>
                  </a:lnTo>
                  <a:lnTo>
                    <a:pt x="81785" y="25911"/>
                  </a:lnTo>
                  <a:lnTo>
                    <a:pt x="82628" y="24893"/>
                  </a:lnTo>
                  <a:lnTo>
                    <a:pt x="82989" y="24345"/>
                  </a:lnTo>
                  <a:lnTo>
                    <a:pt x="83109" y="24110"/>
                  </a:lnTo>
                  <a:lnTo>
                    <a:pt x="83109" y="24032"/>
                  </a:lnTo>
                  <a:lnTo>
                    <a:pt x="83350" y="24345"/>
                  </a:lnTo>
                  <a:lnTo>
                    <a:pt x="83832" y="24737"/>
                  </a:lnTo>
                  <a:lnTo>
                    <a:pt x="84373" y="24893"/>
                  </a:lnTo>
                  <a:lnTo>
                    <a:pt x="84794" y="24032"/>
                  </a:lnTo>
                  <a:lnTo>
                    <a:pt x="84855" y="23954"/>
                  </a:lnTo>
                  <a:lnTo>
                    <a:pt x="84855" y="23876"/>
                  </a:lnTo>
                  <a:lnTo>
                    <a:pt x="84855" y="23719"/>
                  </a:lnTo>
                  <a:lnTo>
                    <a:pt x="84794" y="23484"/>
                  </a:lnTo>
                  <a:lnTo>
                    <a:pt x="84614" y="23015"/>
                  </a:lnTo>
                  <a:lnTo>
                    <a:pt x="84313" y="22467"/>
                  </a:lnTo>
                  <a:lnTo>
                    <a:pt x="83832" y="21527"/>
                  </a:lnTo>
                  <a:lnTo>
                    <a:pt x="83109" y="203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4" name="Shape 164"/>
            <p:cNvSpPr/>
            <p:nvPr/>
          </p:nvSpPr>
          <p:spPr>
            <a:xfrm>
              <a:off x="2131875" y="21525"/>
              <a:ext cx="197125" cy="191800"/>
            </a:xfrm>
            <a:custGeom>
              <a:avLst/>
              <a:gdLst/>
              <a:ahLst/>
              <a:cxnLst/>
              <a:rect l="0" t="0" r="0" b="0"/>
              <a:pathLst>
                <a:path w="7885" h="7672" extrusionOk="0">
                  <a:moveTo>
                    <a:pt x="1" y="7515"/>
                  </a:moveTo>
                  <a:lnTo>
                    <a:pt x="242" y="7515"/>
                  </a:lnTo>
                  <a:lnTo>
                    <a:pt x="783" y="7515"/>
                  </a:lnTo>
                  <a:lnTo>
                    <a:pt x="1626" y="7593"/>
                  </a:lnTo>
                  <a:lnTo>
                    <a:pt x="2649" y="7593"/>
                  </a:lnTo>
                  <a:lnTo>
                    <a:pt x="3672" y="7671"/>
                  </a:lnTo>
                  <a:lnTo>
                    <a:pt x="4575" y="7671"/>
                  </a:lnTo>
                  <a:lnTo>
                    <a:pt x="5357" y="7671"/>
                  </a:lnTo>
                  <a:lnTo>
                    <a:pt x="5778" y="7671"/>
                  </a:lnTo>
                  <a:lnTo>
                    <a:pt x="6079" y="7593"/>
                  </a:lnTo>
                  <a:lnTo>
                    <a:pt x="6380" y="7593"/>
                  </a:lnTo>
                  <a:lnTo>
                    <a:pt x="6681" y="7515"/>
                  </a:lnTo>
                  <a:lnTo>
                    <a:pt x="7042" y="7436"/>
                  </a:lnTo>
                  <a:lnTo>
                    <a:pt x="7283" y="7358"/>
                  </a:lnTo>
                  <a:lnTo>
                    <a:pt x="7523" y="7280"/>
                  </a:lnTo>
                  <a:lnTo>
                    <a:pt x="7704" y="7202"/>
                  </a:lnTo>
                  <a:lnTo>
                    <a:pt x="7764" y="7202"/>
                  </a:lnTo>
                  <a:lnTo>
                    <a:pt x="7884" y="6341"/>
                  </a:lnTo>
                  <a:lnTo>
                    <a:pt x="7824" y="6341"/>
                  </a:lnTo>
                  <a:lnTo>
                    <a:pt x="7644" y="6341"/>
                  </a:lnTo>
                  <a:lnTo>
                    <a:pt x="7403" y="6419"/>
                  </a:lnTo>
                  <a:lnTo>
                    <a:pt x="7042" y="6497"/>
                  </a:lnTo>
                  <a:lnTo>
                    <a:pt x="6681" y="6497"/>
                  </a:lnTo>
                  <a:lnTo>
                    <a:pt x="6260" y="6575"/>
                  </a:lnTo>
                  <a:lnTo>
                    <a:pt x="5899" y="6654"/>
                  </a:lnTo>
                  <a:lnTo>
                    <a:pt x="5537" y="6654"/>
                  </a:lnTo>
                  <a:lnTo>
                    <a:pt x="5297" y="6654"/>
                  </a:lnTo>
                  <a:lnTo>
                    <a:pt x="5056" y="6654"/>
                  </a:lnTo>
                  <a:lnTo>
                    <a:pt x="4755" y="6654"/>
                  </a:lnTo>
                  <a:lnTo>
                    <a:pt x="4454" y="6654"/>
                  </a:lnTo>
                  <a:lnTo>
                    <a:pt x="4153" y="6654"/>
                  </a:lnTo>
                  <a:lnTo>
                    <a:pt x="3973" y="6575"/>
                  </a:lnTo>
                  <a:lnTo>
                    <a:pt x="3792" y="6575"/>
                  </a:lnTo>
                  <a:lnTo>
                    <a:pt x="3732" y="6575"/>
                  </a:lnTo>
                  <a:lnTo>
                    <a:pt x="3612" y="7202"/>
                  </a:lnTo>
                  <a:lnTo>
                    <a:pt x="2769" y="7045"/>
                  </a:lnTo>
                  <a:lnTo>
                    <a:pt x="3251" y="4227"/>
                  </a:lnTo>
                  <a:lnTo>
                    <a:pt x="4213" y="4227"/>
                  </a:lnTo>
                  <a:lnTo>
                    <a:pt x="4093" y="4853"/>
                  </a:lnTo>
                  <a:lnTo>
                    <a:pt x="4153" y="4853"/>
                  </a:lnTo>
                  <a:lnTo>
                    <a:pt x="4394" y="4932"/>
                  </a:lnTo>
                  <a:lnTo>
                    <a:pt x="4695" y="4932"/>
                  </a:lnTo>
                  <a:lnTo>
                    <a:pt x="5116" y="4932"/>
                  </a:lnTo>
                  <a:lnTo>
                    <a:pt x="5477" y="5010"/>
                  </a:lnTo>
                  <a:lnTo>
                    <a:pt x="5899" y="5010"/>
                  </a:lnTo>
                  <a:lnTo>
                    <a:pt x="6320" y="4932"/>
                  </a:lnTo>
                  <a:lnTo>
                    <a:pt x="6621" y="4853"/>
                  </a:lnTo>
                  <a:lnTo>
                    <a:pt x="7102" y="4697"/>
                  </a:lnTo>
                  <a:lnTo>
                    <a:pt x="7463" y="4697"/>
                  </a:lnTo>
                  <a:lnTo>
                    <a:pt x="7704" y="4697"/>
                  </a:lnTo>
                  <a:lnTo>
                    <a:pt x="7764" y="4697"/>
                  </a:lnTo>
                  <a:lnTo>
                    <a:pt x="7764" y="4540"/>
                  </a:lnTo>
                  <a:lnTo>
                    <a:pt x="7764" y="4149"/>
                  </a:lnTo>
                  <a:lnTo>
                    <a:pt x="7584" y="3601"/>
                  </a:lnTo>
                  <a:lnTo>
                    <a:pt x="7222" y="2975"/>
                  </a:lnTo>
                  <a:lnTo>
                    <a:pt x="6982" y="2583"/>
                  </a:lnTo>
                  <a:lnTo>
                    <a:pt x="6801" y="2270"/>
                  </a:lnTo>
                  <a:lnTo>
                    <a:pt x="6561" y="1879"/>
                  </a:lnTo>
                  <a:lnTo>
                    <a:pt x="6320" y="1566"/>
                  </a:lnTo>
                  <a:lnTo>
                    <a:pt x="6019" y="1253"/>
                  </a:lnTo>
                  <a:lnTo>
                    <a:pt x="5778" y="1018"/>
                  </a:lnTo>
                  <a:lnTo>
                    <a:pt x="5477" y="783"/>
                  </a:lnTo>
                  <a:lnTo>
                    <a:pt x="5116" y="548"/>
                  </a:lnTo>
                  <a:lnTo>
                    <a:pt x="4755" y="391"/>
                  </a:lnTo>
                  <a:lnTo>
                    <a:pt x="4334" y="313"/>
                  </a:lnTo>
                  <a:lnTo>
                    <a:pt x="3973" y="157"/>
                  </a:lnTo>
                  <a:lnTo>
                    <a:pt x="3612" y="78"/>
                  </a:lnTo>
                  <a:lnTo>
                    <a:pt x="3251" y="0"/>
                  </a:lnTo>
                  <a:lnTo>
                    <a:pt x="2950" y="0"/>
                  </a:lnTo>
                  <a:lnTo>
                    <a:pt x="2769" y="0"/>
                  </a:lnTo>
                  <a:lnTo>
                    <a:pt x="2589" y="0"/>
                  </a:lnTo>
                  <a:lnTo>
                    <a:pt x="2408" y="78"/>
                  </a:lnTo>
                  <a:lnTo>
                    <a:pt x="2167" y="78"/>
                  </a:lnTo>
                  <a:lnTo>
                    <a:pt x="1866" y="157"/>
                  </a:lnTo>
                  <a:lnTo>
                    <a:pt x="1566" y="235"/>
                  </a:lnTo>
                  <a:lnTo>
                    <a:pt x="1325" y="391"/>
                  </a:lnTo>
                  <a:lnTo>
                    <a:pt x="1144" y="470"/>
                  </a:lnTo>
                  <a:lnTo>
                    <a:pt x="1024" y="470"/>
                  </a:lnTo>
                  <a:lnTo>
                    <a:pt x="1024" y="548"/>
                  </a:lnTo>
                  <a:lnTo>
                    <a:pt x="1204" y="548"/>
                  </a:lnTo>
                  <a:lnTo>
                    <a:pt x="1505" y="626"/>
                  </a:lnTo>
                  <a:lnTo>
                    <a:pt x="1866" y="705"/>
                  </a:lnTo>
                  <a:lnTo>
                    <a:pt x="2288" y="705"/>
                  </a:lnTo>
                  <a:lnTo>
                    <a:pt x="2649" y="783"/>
                  </a:lnTo>
                  <a:lnTo>
                    <a:pt x="3010" y="861"/>
                  </a:lnTo>
                  <a:lnTo>
                    <a:pt x="3251" y="861"/>
                  </a:lnTo>
                  <a:lnTo>
                    <a:pt x="3311" y="861"/>
                  </a:lnTo>
                  <a:lnTo>
                    <a:pt x="3371" y="939"/>
                  </a:lnTo>
                  <a:lnTo>
                    <a:pt x="3491" y="1018"/>
                  </a:lnTo>
                  <a:lnTo>
                    <a:pt x="3491" y="1174"/>
                  </a:lnTo>
                  <a:lnTo>
                    <a:pt x="3371" y="1331"/>
                  </a:lnTo>
                  <a:lnTo>
                    <a:pt x="3070" y="1487"/>
                  </a:lnTo>
                  <a:lnTo>
                    <a:pt x="2889" y="1566"/>
                  </a:lnTo>
                  <a:lnTo>
                    <a:pt x="2769" y="1644"/>
                  </a:lnTo>
                  <a:lnTo>
                    <a:pt x="2709" y="1644"/>
                  </a:lnTo>
                  <a:lnTo>
                    <a:pt x="3010" y="2114"/>
                  </a:lnTo>
                  <a:lnTo>
                    <a:pt x="3431" y="3836"/>
                  </a:lnTo>
                  <a:lnTo>
                    <a:pt x="1806" y="3914"/>
                  </a:lnTo>
                  <a:lnTo>
                    <a:pt x="904" y="4775"/>
                  </a:lnTo>
                  <a:lnTo>
                    <a:pt x="2107" y="5010"/>
                  </a:lnTo>
                  <a:lnTo>
                    <a:pt x="2047" y="5480"/>
                  </a:lnTo>
                  <a:lnTo>
                    <a:pt x="1927" y="5558"/>
                  </a:lnTo>
                  <a:lnTo>
                    <a:pt x="1626" y="5636"/>
                  </a:lnTo>
                  <a:lnTo>
                    <a:pt x="1204" y="5714"/>
                  </a:lnTo>
                  <a:lnTo>
                    <a:pt x="783" y="5793"/>
                  </a:lnTo>
                  <a:lnTo>
                    <a:pt x="422" y="6027"/>
                  </a:lnTo>
                  <a:lnTo>
                    <a:pt x="181" y="6654"/>
                  </a:lnTo>
                  <a:lnTo>
                    <a:pt x="61" y="7280"/>
                  </a:lnTo>
                  <a:lnTo>
                    <a:pt x="1" y="75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" name="Shape 165"/>
            <p:cNvSpPr/>
            <p:nvPr/>
          </p:nvSpPr>
          <p:spPr>
            <a:xfrm>
              <a:off x="2189050" y="252425"/>
              <a:ext cx="105350" cy="174200"/>
            </a:xfrm>
            <a:custGeom>
              <a:avLst/>
              <a:gdLst/>
              <a:ahLst/>
              <a:cxnLst/>
              <a:rect l="0" t="0" r="0" b="0"/>
              <a:pathLst>
                <a:path w="4214" h="6968" extrusionOk="0">
                  <a:moveTo>
                    <a:pt x="4213" y="1"/>
                  </a:moveTo>
                  <a:lnTo>
                    <a:pt x="4153" y="79"/>
                  </a:lnTo>
                  <a:lnTo>
                    <a:pt x="3973" y="392"/>
                  </a:lnTo>
                  <a:lnTo>
                    <a:pt x="3792" y="784"/>
                  </a:lnTo>
                  <a:lnTo>
                    <a:pt x="3732" y="1097"/>
                  </a:lnTo>
                  <a:lnTo>
                    <a:pt x="3732" y="1566"/>
                  </a:lnTo>
                  <a:lnTo>
                    <a:pt x="3792" y="2271"/>
                  </a:lnTo>
                  <a:lnTo>
                    <a:pt x="3852" y="2897"/>
                  </a:lnTo>
                  <a:lnTo>
                    <a:pt x="3852" y="3132"/>
                  </a:lnTo>
                  <a:lnTo>
                    <a:pt x="3612" y="3210"/>
                  </a:lnTo>
                  <a:lnTo>
                    <a:pt x="3010" y="2741"/>
                  </a:lnTo>
                  <a:lnTo>
                    <a:pt x="2588" y="2975"/>
                  </a:lnTo>
                  <a:lnTo>
                    <a:pt x="2588" y="3602"/>
                  </a:lnTo>
                  <a:lnTo>
                    <a:pt x="2528" y="3836"/>
                  </a:lnTo>
                  <a:lnTo>
                    <a:pt x="1445" y="4071"/>
                  </a:lnTo>
                  <a:lnTo>
                    <a:pt x="1264" y="4619"/>
                  </a:lnTo>
                  <a:lnTo>
                    <a:pt x="1565" y="5167"/>
                  </a:lnTo>
                  <a:lnTo>
                    <a:pt x="1264" y="5480"/>
                  </a:lnTo>
                  <a:lnTo>
                    <a:pt x="903" y="6263"/>
                  </a:lnTo>
                  <a:lnTo>
                    <a:pt x="903" y="6341"/>
                  </a:lnTo>
                  <a:lnTo>
                    <a:pt x="903" y="6576"/>
                  </a:lnTo>
                  <a:lnTo>
                    <a:pt x="783" y="6811"/>
                  </a:lnTo>
                  <a:lnTo>
                    <a:pt x="663" y="6889"/>
                  </a:lnTo>
                  <a:lnTo>
                    <a:pt x="422" y="6889"/>
                  </a:lnTo>
                  <a:lnTo>
                    <a:pt x="181" y="6968"/>
                  </a:lnTo>
                  <a:lnTo>
                    <a:pt x="1" y="6889"/>
                  </a:lnTo>
                  <a:lnTo>
                    <a:pt x="61" y="6576"/>
                  </a:lnTo>
                  <a:lnTo>
                    <a:pt x="241" y="6028"/>
                  </a:lnTo>
                  <a:lnTo>
                    <a:pt x="482" y="5324"/>
                  </a:lnTo>
                  <a:lnTo>
                    <a:pt x="663" y="4619"/>
                  </a:lnTo>
                  <a:lnTo>
                    <a:pt x="783" y="4071"/>
                  </a:lnTo>
                  <a:lnTo>
                    <a:pt x="843" y="3523"/>
                  </a:lnTo>
                  <a:lnTo>
                    <a:pt x="903" y="2741"/>
                  </a:lnTo>
                  <a:lnTo>
                    <a:pt x="1024" y="2036"/>
                  </a:lnTo>
                  <a:lnTo>
                    <a:pt x="1144" y="1645"/>
                  </a:lnTo>
                  <a:lnTo>
                    <a:pt x="1325" y="1488"/>
                  </a:lnTo>
                  <a:lnTo>
                    <a:pt x="1565" y="1253"/>
                  </a:lnTo>
                  <a:lnTo>
                    <a:pt x="1746" y="1097"/>
                  </a:lnTo>
                  <a:lnTo>
                    <a:pt x="1806" y="1018"/>
                  </a:lnTo>
                  <a:lnTo>
                    <a:pt x="2227" y="1488"/>
                  </a:lnTo>
                  <a:lnTo>
                    <a:pt x="2709" y="1645"/>
                  </a:lnTo>
                  <a:lnTo>
                    <a:pt x="3130" y="1097"/>
                  </a:lnTo>
                  <a:lnTo>
                    <a:pt x="2889" y="549"/>
                  </a:lnTo>
                  <a:lnTo>
                    <a:pt x="3371" y="549"/>
                  </a:lnTo>
                  <a:lnTo>
                    <a:pt x="3852" y="79"/>
                  </a:lnTo>
                  <a:lnTo>
                    <a:pt x="421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" name="Shape 166"/>
            <p:cNvSpPr/>
            <p:nvPr/>
          </p:nvSpPr>
          <p:spPr>
            <a:xfrm>
              <a:off x="737200" y="2050875"/>
              <a:ext cx="215175" cy="223100"/>
            </a:xfrm>
            <a:custGeom>
              <a:avLst/>
              <a:gdLst/>
              <a:ahLst/>
              <a:cxnLst/>
              <a:rect l="0" t="0" r="0" b="0"/>
              <a:pathLst>
                <a:path w="8607" h="8924" extrusionOk="0">
                  <a:moveTo>
                    <a:pt x="7463" y="0"/>
                  </a:moveTo>
                  <a:lnTo>
                    <a:pt x="7463" y="313"/>
                  </a:lnTo>
                  <a:lnTo>
                    <a:pt x="7523" y="1018"/>
                  </a:lnTo>
                  <a:lnTo>
                    <a:pt x="7643" y="1879"/>
                  </a:lnTo>
                  <a:lnTo>
                    <a:pt x="7884" y="2818"/>
                  </a:lnTo>
                  <a:lnTo>
                    <a:pt x="8125" y="3601"/>
                  </a:lnTo>
                  <a:lnTo>
                    <a:pt x="8366" y="4306"/>
                  </a:lnTo>
                  <a:lnTo>
                    <a:pt x="8546" y="4853"/>
                  </a:lnTo>
                  <a:lnTo>
                    <a:pt x="8606" y="5010"/>
                  </a:lnTo>
                  <a:lnTo>
                    <a:pt x="7162" y="5793"/>
                  </a:lnTo>
                  <a:lnTo>
                    <a:pt x="6319" y="1957"/>
                  </a:lnTo>
                  <a:lnTo>
                    <a:pt x="5838" y="2583"/>
                  </a:lnTo>
                  <a:lnTo>
                    <a:pt x="5898" y="2975"/>
                  </a:lnTo>
                  <a:lnTo>
                    <a:pt x="6019" y="3914"/>
                  </a:lnTo>
                  <a:lnTo>
                    <a:pt x="6139" y="4932"/>
                  </a:lnTo>
                  <a:lnTo>
                    <a:pt x="6199" y="5558"/>
                  </a:lnTo>
                  <a:lnTo>
                    <a:pt x="6199" y="5793"/>
                  </a:lnTo>
                  <a:lnTo>
                    <a:pt x="6139" y="6028"/>
                  </a:lnTo>
                  <a:lnTo>
                    <a:pt x="6019" y="6106"/>
                  </a:lnTo>
                  <a:lnTo>
                    <a:pt x="5718" y="5949"/>
                  </a:lnTo>
                  <a:lnTo>
                    <a:pt x="5477" y="5558"/>
                  </a:lnTo>
                  <a:lnTo>
                    <a:pt x="5357" y="4932"/>
                  </a:lnTo>
                  <a:lnTo>
                    <a:pt x="5296" y="4462"/>
                  </a:lnTo>
                  <a:lnTo>
                    <a:pt x="5176" y="4227"/>
                  </a:lnTo>
                  <a:lnTo>
                    <a:pt x="4995" y="4619"/>
                  </a:lnTo>
                  <a:lnTo>
                    <a:pt x="4815" y="5480"/>
                  </a:lnTo>
                  <a:lnTo>
                    <a:pt x="4755" y="6341"/>
                  </a:lnTo>
                  <a:lnTo>
                    <a:pt x="4695" y="6732"/>
                  </a:lnTo>
                  <a:lnTo>
                    <a:pt x="4574" y="6810"/>
                  </a:lnTo>
                  <a:lnTo>
                    <a:pt x="4213" y="7045"/>
                  </a:lnTo>
                  <a:lnTo>
                    <a:pt x="3732" y="7437"/>
                  </a:lnTo>
                  <a:lnTo>
                    <a:pt x="3250" y="7828"/>
                  </a:lnTo>
                  <a:lnTo>
                    <a:pt x="2889" y="8219"/>
                  </a:lnTo>
                  <a:lnTo>
                    <a:pt x="2588" y="8611"/>
                  </a:lnTo>
                  <a:lnTo>
                    <a:pt x="2287" y="8924"/>
                  </a:lnTo>
                  <a:lnTo>
                    <a:pt x="1926" y="8924"/>
                  </a:lnTo>
                  <a:lnTo>
                    <a:pt x="1565" y="8846"/>
                  </a:lnTo>
                  <a:lnTo>
                    <a:pt x="1084" y="8846"/>
                  </a:lnTo>
                  <a:lnTo>
                    <a:pt x="602" y="8611"/>
                  </a:lnTo>
                  <a:lnTo>
                    <a:pt x="241" y="8298"/>
                  </a:lnTo>
                  <a:lnTo>
                    <a:pt x="61" y="7593"/>
                  </a:lnTo>
                  <a:lnTo>
                    <a:pt x="0" y="6576"/>
                  </a:lnTo>
                  <a:lnTo>
                    <a:pt x="181" y="5636"/>
                  </a:lnTo>
                  <a:lnTo>
                    <a:pt x="602" y="4853"/>
                  </a:lnTo>
                  <a:lnTo>
                    <a:pt x="903" y="4619"/>
                  </a:lnTo>
                  <a:lnTo>
                    <a:pt x="1204" y="4462"/>
                  </a:lnTo>
                  <a:lnTo>
                    <a:pt x="1565" y="4227"/>
                  </a:lnTo>
                  <a:lnTo>
                    <a:pt x="1986" y="4071"/>
                  </a:lnTo>
                  <a:lnTo>
                    <a:pt x="2348" y="3836"/>
                  </a:lnTo>
                  <a:lnTo>
                    <a:pt x="2709" y="3679"/>
                  </a:lnTo>
                  <a:lnTo>
                    <a:pt x="3130" y="3366"/>
                  </a:lnTo>
                  <a:lnTo>
                    <a:pt x="3491" y="3131"/>
                  </a:lnTo>
                  <a:lnTo>
                    <a:pt x="3912" y="2740"/>
                  </a:lnTo>
                  <a:lnTo>
                    <a:pt x="4514" y="2349"/>
                  </a:lnTo>
                  <a:lnTo>
                    <a:pt x="5116" y="1801"/>
                  </a:lnTo>
                  <a:lnTo>
                    <a:pt x="5838" y="1253"/>
                  </a:lnTo>
                  <a:lnTo>
                    <a:pt x="6440" y="783"/>
                  </a:lnTo>
                  <a:lnTo>
                    <a:pt x="6981" y="392"/>
                  </a:lnTo>
                  <a:lnTo>
                    <a:pt x="7342" y="79"/>
                  </a:lnTo>
                  <a:lnTo>
                    <a:pt x="746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7" name="Shape 167"/>
            <p:cNvSpPr/>
            <p:nvPr/>
          </p:nvSpPr>
          <p:spPr>
            <a:xfrm>
              <a:off x="1770800" y="716225"/>
              <a:ext cx="312975" cy="432525"/>
            </a:xfrm>
            <a:custGeom>
              <a:avLst/>
              <a:gdLst/>
              <a:ahLst/>
              <a:cxnLst/>
              <a:rect l="0" t="0" r="0" b="0"/>
              <a:pathLst>
                <a:path w="12519" h="17301" extrusionOk="0">
                  <a:moveTo>
                    <a:pt x="12518" y="3993"/>
                  </a:moveTo>
                  <a:lnTo>
                    <a:pt x="12458" y="4149"/>
                  </a:lnTo>
                  <a:lnTo>
                    <a:pt x="12157" y="4697"/>
                  </a:lnTo>
                  <a:lnTo>
                    <a:pt x="11796" y="5480"/>
                  </a:lnTo>
                  <a:lnTo>
                    <a:pt x="11375" y="6341"/>
                  </a:lnTo>
                  <a:lnTo>
                    <a:pt x="10833" y="7359"/>
                  </a:lnTo>
                  <a:lnTo>
                    <a:pt x="10291" y="8376"/>
                  </a:lnTo>
                  <a:lnTo>
                    <a:pt x="9750" y="9237"/>
                  </a:lnTo>
                  <a:lnTo>
                    <a:pt x="9268" y="9942"/>
                  </a:lnTo>
                  <a:lnTo>
                    <a:pt x="8787" y="10647"/>
                  </a:lnTo>
                  <a:lnTo>
                    <a:pt x="8125" y="11586"/>
                  </a:lnTo>
                  <a:lnTo>
                    <a:pt x="7463" y="12603"/>
                  </a:lnTo>
                  <a:lnTo>
                    <a:pt x="6801" y="13778"/>
                  </a:lnTo>
                  <a:lnTo>
                    <a:pt x="6139" y="14874"/>
                  </a:lnTo>
                  <a:lnTo>
                    <a:pt x="5657" y="15813"/>
                  </a:lnTo>
                  <a:lnTo>
                    <a:pt x="5236" y="16517"/>
                  </a:lnTo>
                  <a:lnTo>
                    <a:pt x="5056" y="16987"/>
                  </a:lnTo>
                  <a:lnTo>
                    <a:pt x="4935" y="17144"/>
                  </a:lnTo>
                  <a:lnTo>
                    <a:pt x="4755" y="17300"/>
                  </a:lnTo>
                  <a:lnTo>
                    <a:pt x="4454" y="17300"/>
                  </a:lnTo>
                  <a:lnTo>
                    <a:pt x="4093" y="17222"/>
                  </a:lnTo>
                  <a:lnTo>
                    <a:pt x="3732" y="17144"/>
                  </a:lnTo>
                  <a:lnTo>
                    <a:pt x="3310" y="16909"/>
                  </a:lnTo>
                  <a:lnTo>
                    <a:pt x="2949" y="16752"/>
                  </a:lnTo>
                  <a:lnTo>
                    <a:pt x="2528" y="16517"/>
                  </a:lnTo>
                  <a:lnTo>
                    <a:pt x="2107" y="16283"/>
                  </a:lnTo>
                  <a:lnTo>
                    <a:pt x="1686" y="15969"/>
                  </a:lnTo>
                  <a:lnTo>
                    <a:pt x="1264" y="15735"/>
                  </a:lnTo>
                  <a:lnTo>
                    <a:pt x="903" y="15500"/>
                  </a:lnTo>
                  <a:lnTo>
                    <a:pt x="542" y="15265"/>
                  </a:lnTo>
                  <a:lnTo>
                    <a:pt x="241" y="15108"/>
                  </a:lnTo>
                  <a:lnTo>
                    <a:pt x="61" y="14952"/>
                  </a:lnTo>
                  <a:lnTo>
                    <a:pt x="1" y="14952"/>
                  </a:lnTo>
                  <a:lnTo>
                    <a:pt x="61" y="14952"/>
                  </a:lnTo>
                  <a:lnTo>
                    <a:pt x="301" y="14795"/>
                  </a:lnTo>
                  <a:lnTo>
                    <a:pt x="602" y="14717"/>
                  </a:lnTo>
                  <a:lnTo>
                    <a:pt x="1024" y="14560"/>
                  </a:lnTo>
                  <a:lnTo>
                    <a:pt x="1505" y="14404"/>
                  </a:lnTo>
                  <a:lnTo>
                    <a:pt x="1986" y="14326"/>
                  </a:lnTo>
                  <a:lnTo>
                    <a:pt x="2528" y="14247"/>
                  </a:lnTo>
                  <a:lnTo>
                    <a:pt x="3010" y="14326"/>
                  </a:lnTo>
                  <a:lnTo>
                    <a:pt x="3551" y="14404"/>
                  </a:lnTo>
                  <a:lnTo>
                    <a:pt x="4153" y="14560"/>
                  </a:lnTo>
                  <a:lnTo>
                    <a:pt x="4634" y="14639"/>
                  </a:lnTo>
                  <a:lnTo>
                    <a:pt x="5116" y="14717"/>
                  </a:lnTo>
                  <a:lnTo>
                    <a:pt x="5417" y="14639"/>
                  </a:lnTo>
                  <a:lnTo>
                    <a:pt x="5537" y="14482"/>
                  </a:lnTo>
                  <a:lnTo>
                    <a:pt x="5477" y="14091"/>
                  </a:lnTo>
                  <a:lnTo>
                    <a:pt x="5056" y="13465"/>
                  </a:lnTo>
                  <a:lnTo>
                    <a:pt x="4514" y="12838"/>
                  </a:lnTo>
                  <a:lnTo>
                    <a:pt x="3972" y="12369"/>
                  </a:lnTo>
                  <a:lnTo>
                    <a:pt x="3551" y="12134"/>
                  </a:lnTo>
                  <a:lnTo>
                    <a:pt x="3190" y="11977"/>
                  </a:lnTo>
                  <a:lnTo>
                    <a:pt x="2949" y="11821"/>
                  </a:lnTo>
                  <a:lnTo>
                    <a:pt x="2949" y="11742"/>
                  </a:lnTo>
                  <a:lnTo>
                    <a:pt x="3130" y="11508"/>
                  </a:lnTo>
                  <a:lnTo>
                    <a:pt x="3551" y="11194"/>
                  </a:lnTo>
                  <a:lnTo>
                    <a:pt x="4033" y="10803"/>
                  </a:lnTo>
                  <a:lnTo>
                    <a:pt x="4334" y="10490"/>
                  </a:lnTo>
                  <a:lnTo>
                    <a:pt x="4574" y="10177"/>
                  </a:lnTo>
                  <a:lnTo>
                    <a:pt x="4755" y="9785"/>
                  </a:lnTo>
                  <a:lnTo>
                    <a:pt x="4935" y="9472"/>
                  </a:lnTo>
                  <a:lnTo>
                    <a:pt x="5176" y="9003"/>
                  </a:lnTo>
                  <a:lnTo>
                    <a:pt x="5477" y="8533"/>
                  </a:lnTo>
                  <a:lnTo>
                    <a:pt x="5898" y="7907"/>
                  </a:lnTo>
                  <a:lnTo>
                    <a:pt x="6319" y="7359"/>
                  </a:lnTo>
                  <a:lnTo>
                    <a:pt x="6681" y="7046"/>
                  </a:lnTo>
                  <a:lnTo>
                    <a:pt x="6921" y="6889"/>
                  </a:lnTo>
                  <a:lnTo>
                    <a:pt x="7162" y="6889"/>
                  </a:lnTo>
                  <a:lnTo>
                    <a:pt x="7403" y="6889"/>
                  </a:lnTo>
                  <a:lnTo>
                    <a:pt x="7583" y="7046"/>
                  </a:lnTo>
                  <a:lnTo>
                    <a:pt x="7824" y="7202"/>
                  </a:lnTo>
                  <a:lnTo>
                    <a:pt x="8125" y="7281"/>
                  </a:lnTo>
                  <a:lnTo>
                    <a:pt x="8727" y="7202"/>
                  </a:lnTo>
                  <a:lnTo>
                    <a:pt x="9208" y="6811"/>
                  </a:lnTo>
                  <a:lnTo>
                    <a:pt x="9509" y="6419"/>
                  </a:lnTo>
                  <a:lnTo>
                    <a:pt x="9629" y="6185"/>
                  </a:lnTo>
                  <a:lnTo>
                    <a:pt x="9629" y="5950"/>
                  </a:lnTo>
                  <a:lnTo>
                    <a:pt x="9569" y="5402"/>
                  </a:lnTo>
                  <a:lnTo>
                    <a:pt x="9449" y="4619"/>
                  </a:lnTo>
                  <a:lnTo>
                    <a:pt x="9268" y="3523"/>
                  </a:lnTo>
                  <a:lnTo>
                    <a:pt x="9088" y="2192"/>
                  </a:lnTo>
                  <a:lnTo>
                    <a:pt x="9148" y="862"/>
                  </a:lnTo>
                  <a:lnTo>
                    <a:pt x="9389" y="1"/>
                  </a:lnTo>
                  <a:lnTo>
                    <a:pt x="9930" y="1"/>
                  </a:lnTo>
                  <a:lnTo>
                    <a:pt x="10652" y="783"/>
                  </a:lnTo>
                  <a:lnTo>
                    <a:pt x="11194" y="1645"/>
                  </a:lnTo>
                  <a:lnTo>
                    <a:pt x="11555" y="2349"/>
                  </a:lnTo>
                  <a:lnTo>
                    <a:pt x="11676" y="2662"/>
                  </a:lnTo>
                  <a:lnTo>
                    <a:pt x="12518" y="39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" name="Shape 168"/>
            <p:cNvSpPr/>
            <p:nvPr/>
          </p:nvSpPr>
          <p:spPr>
            <a:xfrm>
              <a:off x="2485450" y="577275"/>
              <a:ext cx="66225" cy="105700"/>
            </a:xfrm>
            <a:custGeom>
              <a:avLst/>
              <a:gdLst/>
              <a:ahLst/>
              <a:cxnLst/>
              <a:rect l="0" t="0" r="0" b="0"/>
              <a:pathLst>
                <a:path w="2649" h="4228" extrusionOk="0">
                  <a:moveTo>
                    <a:pt x="0" y="862"/>
                  </a:moveTo>
                  <a:lnTo>
                    <a:pt x="0" y="940"/>
                  </a:lnTo>
                  <a:lnTo>
                    <a:pt x="60" y="1253"/>
                  </a:lnTo>
                  <a:lnTo>
                    <a:pt x="121" y="1723"/>
                  </a:lnTo>
                  <a:lnTo>
                    <a:pt x="241" y="2428"/>
                  </a:lnTo>
                  <a:lnTo>
                    <a:pt x="422" y="3132"/>
                  </a:lnTo>
                  <a:lnTo>
                    <a:pt x="602" y="3680"/>
                  </a:lnTo>
                  <a:lnTo>
                    <a:pt x="722" y="4071"/>
                  </a:lnTo>
                  <a:lnTo>
                    <a:pt x="783" y="4228"/>
                  </a:lnTo>
                  <a:lnTo>
                    <a:pt x="2648" y="3523"/>
                  </a:lnTo>
                  <a:lnTo>
                    <a:pt x="2588" y="3289"/>
                  </a:lnTo>
                  <a:lnTo>
                    <a:pt x="2347" y="2819"/>
                  </a:lnTo>
                  <a:lnTo>
                    <a:pt x="2167" y="2193"/>
                  </a:lnTo>
                  <a:lnTo>
                    <a:pt x="2046" y="1645"/>
                  </a:lnTo>
                  <a:lnTo>
                    <a:pt x="1986" y="1175"/>
                  </a:lnTo>
                  <a:lnTo>
                    <a:pt x="1866" y="627"/>
                  </a:lnTo>
                  <a:lnTo>
                    <a:pt x="1745" y="158"/>
                  </a:lnTo>
                  <a:lnTo>
                    <a:pt x="1685" y="1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" name="Shape 169"/>
            <p:cNvSpPr/>
            <p:nvPr/>
          </p:nvSpPr>
          <p:spPr>
            <a:xfrm>
              <a:off x="2542625" y="485300"/>
              <a:ext cx="177550" cy="103750"/>
            </a:xfrm>
            <a:custGeom>
              <a:avLst/>
              <a:gdLst/>
              <a:ahLst/>
              <a:cxnLst/>
              <a:rect l="0" t="0" r="0" b="0"/>
              <a:pathLst>
                <a:path w="7102" h="4150" extrusionOk="0">
                  <a:moveTo>
                    <a:pt x="903" y="2506"/>
                  </a:moveTo>
                  <a:lnTo>
                    <a:pt x="1023" y="2428"/>
                  </a:lnTo>
                  <a:lnTo>
                    <a:pt x="1264" y="2114"/>
                  </a:lnTo>
                  <a:lnTo>
                    <a:pt x="1685" y="1801"/>
                  </a:lnTo>
                  <a:lnTo>
                    <a:pt x="2167" y="1332"/>
                  </a:lnTo>
                  <a:lnTo>
                    <a:pt x="2648" y="862"/>
                  </a:lnTo>
                  <a:lnTo>
                    <a:pt x="3069" y="471"/>
                  </a:lnTo>
                  <a:lnTo>
                    <a:pt x="3491" y="157"/>
                  </a:lnTo>
                  <a:lnTo>
                    <a:pt x="3731" y="1"/>
                  </a:lnTo>
                  <a:lnTo>
                    <a:pt x="4153" y="1"/>
                  </a:lnTo>
                  <a:lnTo>
                    <a:pt x="4634" y="157"/>
                  </a:lnTo>
                  <a:lnTo>
                    <a:pt x="4995" y="471"/>
                  </a:lnTo>
                  <a:lnTo>
                    <a:pt x="5236" y="784"/>
                  </a:lnTo>
                  <a:lnTo>
                    <a:pt x="5356" y="1019"/>
                  </a:lnTo>
                  <a:lnTo>
                    <a:pt x="5597" y="1410"/>
                  </a:lnTo>
                  <a:lnTo>
                    <a:pt x="5898" y="1880"/>
                  </a:lnTo>
                  <a:lnTo>
                    <a:pt x="6199" y="2349"/>
                  </a:lnTo>
                  <a:lnTo>
                    <a:pt x="6500" y="2897"/>
                  </a:lnTo>
                  <a:lnTo>
                    <a:pt x="6740" y="3367"/>
                  </a:lnTo>
                  <a:lnTo>
                    <a:pt x="6981" y="3758"/>
                  </a:lnTo>
                  <a:lnTo>
                    <a:pt x="7041" y="3915"/>
                  </a:lnTo>
                  <a:lnTo>
                    <a:pt x="7101" y="3993"/>
                  </a:lnTo>
                  <a:lnTo>
                    <a:pt x="7101" y="3993"/>
                  </a:lnTo>
                  <a:lnTo>
                    <a:pt x="7041" y="4071"/>
                  </a:lnTo>
                  <a:lnTo>
                    <a:pt x="6861" y="4150"/>
                  </a:lnTo>
                  <a:lnTo>
                    <a:pt x="6500" y="4071"/>
                  </a:lnTo>
                  <a:lnTo>
                    <a:pt x="6078" y="3523"/>
                  </a:lnTo>
                  <a:lnTo>
                    <a:pt x="5597" y="2975"/>
                  </a:lnTo>
                  <a:lnTo>
                    <a:pt x="5236" y="2506"/>
                  </a:lnTo>
                  <a:lnTo>
                    <a:pt x="4935" y="2349"/>
                  </a:lnTo>
                  <a:lnTo>
                    <a:pt x="4754" y="2506"/>
                  </a:lnTo>
                  <a:lnTo>
                    <a:pt x="4694" y="2819"/>
                  </a:lnTo>
                  <a:lnTo>
                    <a:pt x="4754" y="3054"/>
                  </a:lnTo>
                  <a:lnTo>
                    <a:pt x="4935" y="3289"/>
                  </a:lnTo>
                  <a:lnTo>
                    <a:pt x="4995" y="3602"/>
                  </a:lnTo>
                  <a:lnTo>
                    <a:pt x="4995" y="3837"/>
                  </a:lnTo>
                  <a:lnTo>
                    <a:pt x="4935" y="3915"/>
                  </a:lnTo>
                  <a:lnTo>
                    <a:pt x="4754" y="3915"/>
                  </a:lnTo>
                  <a:lnTo>
                    <a:pt x="4514" y="3758"/>
                  </a:lnTo>
                  <a:lnTo>
                    <a:pt x="4153" y="3445"/>
                  </a:lnTo>
                  <a:lnTo>
                    <a:pt x="3671" y="2975"/>
                  </a:lnTo>
                  <a:lnTo>
                    <a:pt x="3250" y="2662"/>
                  </a:lnTo>
                  <a:lnTo>
                    <a:pt x="2949" y="2584"/>
                  </a:lnTo>
                  <a:lnTo>
                    <a:pt x="2708" y="2584"/>
                  </a:lnTo>
                  <a:lnTo>
                    <a:pt x="2528" y="2741"/>
                  </a:lnTo>
                  <a:lnTo>
                    <a:pt x="2407" y="2819"/>
                  </a:lnTo>
                  <a:lnTo>
                    <a:pt x="2227" y="2897"/>
                  </a:lnTo>
                  <a:lnTo>
                    <a:pt x="1986" y="3054"/>
                  </a:lnTo>
                  <a:lnTo>
                    <a:pt x="1745" y="3210"/>
                  </a:lnTo>
                  <a:lnTo>
                    <a:pt x="1444" y="3367"/>
                  </a:lnTo>
                  <a:lnTo>
                    <a:pt x="1204" y="3523"/>
                  </a:lnTo>
                  <a:lnTo>
                    <a:pt x="903" y="3680"/>
                  </a:lnTo>
                  <a:lnTo>
                    <a:pt x="662" y="3758"/>
                  </a:lnTo>
                  <a:lnTo>
                    <a:pt x="181" y="3837"/>
                  </a:lnTo>
                  <a:lnTo>
                    <a:pt x="0" y="3680"/>
                  </a:lnTo>
                  <a:lnTo>
                    <a:pt x="181" y="3289"/>
                  </a:lnTo>
                  <a:lnTo>
                    <a:pt x="903" y="25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2" name="Shape 170"/>
            <p:cNvSpPr/>
            <p:nvPr/>
          </p:nvSpPr>
          <p:spPr>
            <a:xfrm>
              <a:off x="1939300" y="2401150"/>
              <a:ext cx="109850" cy="236825"/>
            </a:xfrm>
            <a:custGeom>
              <a:avLst/>
              <a:gdLst/>
              <a:ahLst/>
              <a:cxnLst/>
              <a:rect l="0" t="0" r="0" b="0"/>
              <a:pathLst>
                <a:path w="4394" h="9473" extrusionOk="0">
                  <a:moveTo>
                    <a:pt x="843" y="1"/>
                  </a:moveTo>
                  <a:lnTo>
                    <a:pt x="1024" y="1"/>
                  </a:lnTo>
                  <a:lnTo>
                    <a:pt x="1385" y="1"/>
                  </a:lnTo>
                  <a:lnTo>
                    <a:pt x="1987" y="1"/>
                  </a:lnTo>
                  <a:lnTo>
                    <a:pt x="2588" y="1"/>
                  </a:lnTo>
                  <a:lnTo>
                    <a:pt x="2889" y="1"/>
                  </a:lnTo>
                  <a:lnTo>
                    <a:pt x="3250" y="1"/>
                  </a:lnTo>
                  <a:lnTo>
                    <a:pt x="3551" y="1"/>
                  </a:lnTo>
                  <a:lnTo>
                    <a:pt x="3792" y="1"/>
                  </a:lnTo>
                  <a:lnTo>
                    <a:pt x="4033" y="79"/>
                  </a:lnTo>
                  <a:lnTo>
                    <a:pt x="4213" y="79"/>
                  </a:lnTo>
                  <a:lnTo>
                    <a:pt x="4334" y="79"/>
                  </a:lnTo>
                  <a:lnTo>
                    <a:pt x="4394" y="79"/>
                  </a:lnTo>
                  <a:lnTo>
                    <a:pt x="4153" y="1410"/>
                  </a:lnTo>
                  <a:lnTo>
                    <a:pt x="1686" y="1253"/>
                  </a:lnTo>
                  <a:lnTo>
                    <a:pt x="1746" y="2114"/>
                  </a:lnTo>
                  <a:lnTo>
                    <a:pt x="1806" y="2114"/>
                  </a:lnTo>
                  <a:lnTo>
                    <a:pt x="2047" y="2114"/>
                  </a:lnTo>
                  <a:lnTo>
                    <a:pt x="2408" y="2114"/>
                  </a:lnTo>
                  <a:lnTo>
                    <a:pt x="2769" y="2114"/>
                  </a:lnTo>
                  <a:lnTo>
                    <a:pt x="3190" y="2114"/>
                  </a:lnTo>
                  <a:lnTo>
                    <a:pt x="3551" y="2193"/>
                  </a:lnTo>
                  <a:lnTo>
                    <a:pt x="3912" y="2349"/>
                  </a:lnTo>
                  <a:lnTo>
                    <a:pt x="4093" y="2506"/>
                  </a:lnTo>
                  <a:lnTo>
                    <a:pt x="4153" y="2819"/>
                  </a:lnTo>
                  <a:lnTo>
                    <a:pt x="4033" y="2976"/>
                  </a:lnTo>
                  <a:lnTo>
                    <a:pt x="3852" y="3132"/>
                  </a:lnTo>
                  <a:lnTo>
                    <a:pt x="3732" y="3602"/>
                  </a:lnTo>
                  <a:lnTo>
                    <a:pt x="3732" y="4228"/>
                  </a:lnTo>
                  <a:lnTo>
                    <a:pt x="3852" y="4619"/>
                  </a:lnTo>
                  <a:lnTo>
                    <a:pt x="3912" y="4854"/>
                  </a:lnTo>
                  <a:lnTo>
                    <a:pt x="3912" y="4932"/>
                  </a:lnTo>
                  <a:lnTo>
                    <a:pt x="3973" y="5167"/>
                  </a:lnTo>
                  <a:lnTo>
                    <a:pt x="4033" y="5794"/>
                  </a:lnTo>
                  <a:lnTo>
                    <a:pt x="3973" y="6655"/>
                  </a:lnTo>
                  <a:lnTo>
                    <a:pt x="3732" y="7359"/>
                  </a:lnTo>
                  <a:lnTo>
                    <a:pt x="3491" y="7672"/>
                  </a:lnTo>
                  <a:lnTo>
                    <a:pt x="3311" y="8064"/>
                  </a:lnTo>
                  <a:lnTo>
                    <a:pt x="3070" y="8377"/>
                  </a:lnTo>
                  <a:lnTo>
                    <a:pt x="2829" y="8768"/>
                  </a:lnTo>
                  <a:lnTo>
                    <a:pt x="2588" y="9003"/>
                  </a:lnTo>
                  <a:lnTo>
                    <a:pt x="2288" y="9238"/>
                  </a:lnTo>
                  <a:lnTo>
                    <a:pt x="2047" y="9394"/>
                  </a:lnTo>
                  <a:lnTo>
                    <a:pt x="1806" y="9473"/>
                  </a:lnTo>
                  <a:lnTo>
                    <a:pt x="1325" y="9394"/>
                  </a:lnTo>
                  <a:lnTo>
                    <a:pt x="903" y="9159"/>
                  </a:lnTo>
                  <a:lnTo>
                    <a:pt x="603" y="8768"/>
                  </a:lnTo>
                  <a:lnTo>
                    <a:pt x="422" y="8298"/>
                  </a:lnTo>
                  <a:lnTo>
                    <a:pt x="241" y="7829"/>
                  </a:lnTo>
                  <a:lnTo>
                    <a:pt x="61" y="7437"/>
                  </a:lnTo>
                  <a:lnTo>
                    <a:pt x="1" y="6889"/>
                  </a:lnTo>
                  <a:lnTo>
                    <a:pt x="241" y="6185"/>
                  </a:lnTo>
                  <a:lnTo>
                    <a:pt x="542" y="5324"/>
                  </a:lnTo>
                  <a:lnTo>
                    <a:pt x="783" y="4385"/>
                  </a:lnTo>
                  <a:lnTo>
                    <a:pt x="903" y="3602"/>
                  </a:lnTo>
                  <a:lnTo>
                    <a:pt x="843" y="2976"/>
                  </a:lnTo>
                  <a:lnTo>
                    <a:pt x="783" y="2271"/>
                  </a:lnTo>
                  <a:lnTo>
                    <a:pt x="783" y="1253"/>
                  </a:lnTo>
                  <a:lnTo>
                    <a:pt x="843" y="392"/>
                  </a:lnTo>
                  <a:lnTo>
                    <a:pt x="84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8" name="Shape 171"/>
            <p:cNvSpPr/>
            <p:nvPr/>
          </p:nvSpPr>
          <p:spPr>
            <a:xfrm>
              <a:off x="950850" y="1046950"/>
              <a:ext cx="722175" cy="1076350"/>
            </a:xfrm>
            <a:custGeom>
              <a:avLst/>
              <a:gdLst/>
              <a:ahLst/>
              <a:cxnLst/>
              <a:rect l="0" t="0" r="0" b="0"/>
              <a:pathLst>
                <a:path w="28887" h="43054" extrusionOk="0">
                  <a:moveTo>
                    <a:pt x="28887" y="1097"/>
                  </a:moveTo>
                  <a:lnTo>
                    <a:pt x="28766" y="1331"/>
                  </a:lnTo>
                  <a:lnTo>
                    <a:pt x="28466" y="2036"/>
                  </a:lnTo>
                  <a:lnTo>
                    <a:pt x="28044" y="3054"/>
                  </a:lnTo>
                  <a:lnTo>
                    <a:pt x="27563" y="4228"/>
                  </a:lnTo>
                  <a:lnTo>
                    <a:pt x="26961" y="5558"/>
                  </a:lnTo>
                  <a:lnTo>
                    <a:pt x="26359" y="6811"/>
                  </a:lnTo>
                  <a:lnTo>
                    <a:pt x="25818" y="8063"/>
                  </a:lnTo>
                  <a:lnTo>
                    <a:pt x="25336" y="9003"/>
                  </a:lnTo>
                  <a:lnTo>
                    <a:pt x="25035" y="9629"/>
                  </a:lnTo>
                  <a:lnTo>
                    <a:pt x="24554" y="10646"/>
                  </a:lnTo>
                  <a:lnTo>
                    <a:pt x="24012" y="11977"/>
                  </a:lnTo>
                  <a:lnTo>
                    <a:pt x="23290" y="13543"/>
                  </a:lnTo>
                  <a:lnTo>
                    <a:pt x="22568" y="15421"/>
                  </a:lnTo>
                  <a:lnTo>
                    <a:pt x="21725" y="17378"/>
                  </a:lnTo>
                  <a:lnTo>
                    <a:pt x="20883" y="19492"/>
                  </a:lnTo>
                  <a:lnTo>
                    <a:pt x="20040" y="21605"/>
                  </a:lnTo>
                  <a:lnTo>
                    <a:pt x="19198" y="23797"/>
                  </a:lnTo>
                  <a:lnTo>
                    <a:pt x="18355" y="25832"/>
                  </a:lnTo>
                  <a:lnTo>
                    <a:pt x="17573" y="27711"/>
                  </a:lnTo>
                  <a:lnTo>
                    <a:pt x="16911" y="29511"/>
                  </a:lnTo>
                  <a:lnTo>
                    <a:pt x="16309" y="30999"/>
                  </a:lnTo>
                  <a:lnTo>
                    <a:pt x="15888" y="32173"/>
                  </a:lnTo>
                  <a:lnTo>
                    <a:pt x="15527" y="32956"/>
                  </a:lnTo>
                  <a:lnTo>
                    <a:pt x="15406" y="33347"/>
                  </a:lnTo>
                  <a:lnTo>
                    <a:pt x="15105" y="33817"/>
                  </a:lnTo>
                  <a:lnTo>
                    <a:pt x="14744" y="34052"/>
                  </a:lnTo>
                  <a:lnTo>
                    <a:pt x="14383" y="34130"/>
                  </a:lnTo>
                  <a:lnTo>
                    <a:pt x="13902" y="34208"/>
                  </a:lnTo>
                  <a:lnTo>
                    <a:pt x="13420" y="34365"/>
                  </a:lnTo>
                  <a:lnTo>
                    <a:pt x="13119" y="34521"/>
                  </a:lnTo>
                  <a:lnTo>
                    <a:pt x="12819" y="34756"/>
                  </a:lnTo>
                  <a:lnTo>
                    <a:pt x="12518" y="35147"/>
                  </a:lnTo>
                  <a:lnTo>
                    <a:pt x="12277" y="35304"/>
                  </a:lnTo>
                  <a:lnTo>
                    <a:pt x="11856" y="35695"/>
                  </a:lnTo>
                  <a:lnTo>
                    <a:pt x="11194" y="36087"/>
                  </a:lnTo>
                  <a:lnTo>
                    <a:pt x="10411" y="36635"/>
                  </a:lnTo>
                  <a:lnTo>
                    <a:pt x="9509" y="37261"/>
                  </a:lnTo>
                  <a:lnTo>
                    <a:pt x="8486" y="37887"/>
                  </a:lnTo>
                  <a:lnTo>
                    <a:pt x="7402" y="38592"/>
                  </a:lnTo>
                  <a:lnTo>
                    <a:pt x="6259" y="39296"/>
                  </a:lnTo>
                  <a:lnTo>
                    <a:pt x="5176" y="40079"/>
                  </a:lnTo>
                  <a:lnTo>
                    <a:pt x="4092" y="40705"/>
                  </a:lnTo>
                  <a:lnTo>
                    <a:pt x="3069" y="41331"/>
                  </a:lnTo>
                  <a:lnTo>
                    <a:pt x="2167" y="41879"/>
                  </a:lnTo>
                  <a:lnTo>
                    <a:pt x="1444" y="42349"/>
                  </a:lnTo>
                  <a:lnTo>
                    <a:pt x="843" y="42740"/>
                  </a:lnTo>
                  <a:lnTo>
                    <a:pt x="482" y="42975"/>
                  </a:lnTo>
                  <a:lnTo>
                    <a:pt x="361" y="43054"/>
                  </a:lnTo>
                  <a:lnTo>
                    <a:pt x="0" y="41097"/>
                  </a:lnTo>
                  <a:lnTo>
                    <a:pt x="120" y="41018"/>
                  </a:lnTo>
                  <a:lnTo>
                    <a:pt x="482" y="40705"/>
                  </a:lnTo>
                  <a:lnTo>
                    <a:pt x="1023" y="40236"/>
                  </a:lnTo>
                  <a:lnTo>
                    <a:pt x="1685" y="39766"/>
                  </a:lnTo>
                  <a:lnTo>
                    <a:pt x="2407" y="39140"/>
                  </a:lnTo>
                  <a:lnTo>
                    <a:pt x="3250" y="38592"/>
                  </a:lnTo>
                  <a:lnTo>
                    <a:pt x="4032" y="38044"/>
                  </a:lnTo>
                  <a:lnTo>
                    <a:pt x="4754" y="37574"/>
                  </a:lnTo>
                  <a:lnTo>
                    <a:pt x="5477" y="37183"/>
                  </a:lnTo>
                  <a:lnTo>
                    <a:pt x="6319" y="36713"/>
                  </a:lnTo>
                  <a:lnTo>
                    <a:pt x="7162" y="36243"/>
                  </a:lnTo>
                  <a:lnTo>
                    <a:pt x="8004" y="35774"/>
                  </a:lnTo>
                  <a:lnTo>
                    <a:pt x="8726" y="35382"/>
                  </a:lnTo>
                  <a:lnTo>
                    <a:pt x="9388" y="34991"/>
                  </a:lnTo>
                  <a:lnTo>
                    <a:pt x="9930" y="34678"/>
                  </a:lnTo>
                  <a:lnTo>
                    <a:pt x="10291" y="34443"/>
                  </a:lnTo>
                  <a:lnTo>
                    <a:pt x="10833" y="34208"/>
                  </a:lnTo>
                  <a:lnTo>
                    <a:pt x="11314" y="33973"/>
                  </a:lnTo>
                  <a:lnTo>
                    <a:pt x="11735" y="33660"/>
                  </a:lnTo>
                  <a:lnTo>
                    <a:pt x="12036" y="33112"/>
                  </a:lnTo>
                  <a:lnTo>
                    <a:pt x="12277" y="32643"/>
                  </a:lnTo>
                  <a:lnTo>
                    <a:pt x="12457" y="32329"/>
                  </a:lnTo>
                  <a:lnTo>
                    <a:pt x="12758" y="32251"/>
                  </a:lnTo>
                  <a:lnTo>
                    <a:pt x="13180" y="32251"/>
                  </a:lnTo>
                  <a:lnTo>
                    <a:pt x="13601" y="32408"/>
                  </a:lnTo>
                  <a:lnTo>
                    <a:pt x="13902" y="32564"/>
                  </a:lnTo>
                  <a:lnTo>
                    <a:pt x="14143" y="32486"/>
                  </a:lnTo>
                  <a:lnTo>
                    <a:pt x="14383" y="31625"/>
                  </a:lnTo>
                  <a:lnTo>
                    <a:pt x="14564" y="30999"/>
                  </a:lnTo>
                  <a:lnTo>
                    <a:pt x="14744" y="30372"/>
                  </a:lnTo>
                  <a:lnTo>
                    <a:pt x="14985" y="29825"/>
                  </a:lnTo>
                  <a:lnTo>
                    <a:pt x="15226" y="29277"/>
                  </a:lnTo>
                  <a:lnTo>
                    <a:pt x="15467" y="28807"/>
                  </a:lnTo>
                  <a:lnTo>
                    <a:pt x="15707" y="28259"/>
                  </a:lnTo>
                  <a:lnTo>
                    <a:pt x="16008" y="27711"/>
                  </a:lnTo>
                  <a:lnTo>
                    <a:pt x="16249" y="27163"/>
                  </a:lnTo>
                  <a:lnTo>
                    <a:pt x="16670" y="26145"/>
                  </a:lnTo>
                  <a:lnTo>
                    <a:pt x="17332" y="24267"/>
                  </a:lnTo>
                  <a:lnTo>
                    <a:pt x="18235" y="21918"/>
                  </a:lnTo>
                  <a:lnTo>
                    <a:pt x="19198" y="19335"/>
                  </a:lnTo>
                  <a:lnTo>
                    <a:pt x="20221" y="16674"/>
                  </a:lnTo>
                  <a:lnTo>
                    <a:pt x="21123" y="14247"/>
                  </a:lnTo>
                  <a:lnTo>
                    <a:pt x="21906" y="12290"/>
                  </a:lnTo>
                  <a:lnTo>
                    <a:pt x="22447" y="11116"/>
                  </a:lnTo>
                  <a:lnTo>
                    <a:pt x="22989" y="10099"/>
                  </a:lnTo>
                  <a:lnTo>
                    <a:pt x="23711" y="8611"/>
                  </a:lnTo>
                  <a:lnTo>
                    <a:pt x="24614" y="6811"/>
                  </a:lnTo>
                  <a:lnTo>
                    <a:pt x="25517" y="4854"/>
                  </a:lnTo>
                  <a:lnTo>
                    <a:pt x="26419" y="3054"/>
                  </a:lnTo>
                  <a:lnTo>
                    <a:pt x="27142" y="1488"/>
                  </a:lnTo>
                  <a:lnTo>
                    <a:pt x="27683" y="392"/>
                  </a:lnTo>
                  <a:lnTo>
                    <a:pt x="27864" y="1"/>
                  </a:lnTo>
                  <a:lnTo>
                    <a:pt x="28887" y="10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" name="Shape 172"/>
            <p:cNvSpPr/>
            <p:nvPr/>
          </p:nvSpPr>
          <p:spPr>
            <a:xfrm>
              <a:off x="1782825" y="1264175"/>
              <a:ext cx="395725" cy="600800"/>
            </a:xfrm>
            <a:custGeom>
              <a:avLst/>
              <a:gdLst/>
              <a:ahLst/>
              <a:cxnLst/>
              <a:rect l="0" t="0" r="0" b="0"/>
              <a:pathLst>
                <a:path w="15829" h="24032" extrusionOk="0">
                  <a:moveTo>
                    <a:pt x="4815" y="940"/>
                  </a:moveTo>
                  <a:lnTo>
                    <a:pt x="4876" y="1018"/>
                  </a:lnTo>
                  <a:lnTo>
                    <a:pt x="5056" y="1253"/>
                  </a:lnTo>
                  <a:lnTo>
                    <a:pt x="5237" y="1644"/>
                  </a:lnTo>
                  <a:lnTo>
                    <a:pt x="5538" y="2036"/>
                  </a:lnTo>
                  <a:lnTo>
                    <a:pt x="5899" y="2584"/>
                  </a:lnTo>
                  <a:lnTo>
                    <a:pt x="6260" y="3053"/>
                  </a:lnTo>
                  <a:lnTo>
                    <a:pt x="6561" y="3523"/>
                  </a:lnTo>
                  <a:lnTo>
                    <a:pt x="6922" y="3993"/>
                  </a:lnTo>
                  <a:lnTo>
                    <a:pt x="7223" y="4384"/>
                  </a:lnTo>
                  <a:lnTo>
                    <a:pt x="7584" y="4854"/>
                  </a:lnTo>
                  <a:lnTo>
                    <a:pt x="7945" y="5323"/>
                  </a:lnTo>
                  <a:lnTo>
                    <a:pt x="8246" y="5871"/>
                  </a:lnTo>
                  <a:lnTo>
                    <a:pt x="8607" y="6498"/>
                  </a:lnTo>
                  <a:lnTo>
                    <a:pt x="8908" y="7124"/>
                  </a:lnTo>
                  <a:lnTo>
                    <a:pt x="9209" y="7828"/>
                  </a:lnTo>
                  <a:lnTo>
                    <a:pt x="9449" y="8611"/>
                  </a:lnTo>
                  <a:lnTo>
                    <a:pt x="9690" y="9472"/>
                  </a:lnTo>
                  <a:lnTo>
                    <a:pt x="9991" y="10333"/>
                  </a:lnTo>
                  <a:lnTo>
                    <a:pt x="10232" y="11273"/>
                  </a:lnTo>
                  <a:lnTo>
                    <a:pt x="10533" y="12134"/>
                  </a:lnTo>
                  <a:lnTo>
                    <a:pt x="10833" y="12995"/>
                  </a:lnTo>
                  <a:lnTo>
                    <a:pt x="11134" y="13856"/>
                  </a:lnTo>
                  <a:lnTo>
                    <a:pt x="11495" y="14560"/>
                  </a:lnTo>
                  <a:lnTo>
                    <a:pt x="11857" y="15186"/>
                  </a:lnTo>
                  <a:lnTo>
                    <a:pt x="12278" y="15813"/>
                  </a:lnTo>
                  <a:lnTo>
                    <a:pt x="12819" y="16595"/>
                  </a:lnTo>
                  <a:lnTo>
                    <a:pt x="13421" y="17300"/>
                  </a:lnTo>
                  <a:lnTo>
                    <a:pt x="14023" y="18083"/>
                  </a:lnTo>
                  <a:lnTo>
                    <a:pt x="14565" y="18787"/>
                  </a:lnTo>
                  <a:lnTo>
                    <a:pt x="14986" y="19335"/>
                  </a:lnTo>
                  <a:lnTo>
                    <a:pt x="15287" y="19648"/>
                  </a:lnTo>
                  <a:lnTo>
                    <a:pt x="15407" y="19805"/>
                  </a:lnTo>
                  <a:lnTo>
                    <a:pt x="15528" y="19961"/>
                  </a:lnTo>
                  <a:lnTo>
                    <a:pt x="15708" y="20431"/>
                  </a:lnTo>
                  <a:lnTo>
                    <a:pt x="15828" y="21057"/>
                  </a:lnTo>
                  <a:lnTo>
                    <a:pt x="15768" y="21605"/>
                  </a:lnTo>
                  <a:lnTo>
                    <a:pt x="15528" y="22231"/>
                  </a:lnTo>
                  <a:lnTo>
                    <a:pt x="15347" y="23014"/>
                  </a:lnTo>
                  <a:lnTo>
                    <a:pt x="15227" y="23640"/>
                  </a:lnTo>
                  <a:lnTo>
                    <a:pt x="15046" y="24032"/>
                  </a:lnTo>
                  <a:lnTo>
                    <a:pt x="14986" y="23797"/>
                  </a:lnTo>
                  <a:lnTo>
                    <a:pt x="14986" y="23014"/>
                  </a:lnTo>
                  <a:lnTo>
                    <a:pt x="14926" y="22075"/>
                  </a:lnTo>
                  <a:lnTo>
                    <a:pt x="14745" y="21214"/>
                  </a:lnTo>
                  <a:lnTo>
                    <a:pt x="14565" y="20901"/>
                  </a:lnTo>
                  <a:lnTo>
                    <a:pt x="14444" y="20588"/>
                  </a:lnTo>
                  <a:lnTo>
                    <a:pt x="14264" y="20274"/>
                  </a:lnTo>
                  <a:lnTo>
                    <a:pt x="14083" y="19883"/>
                  </a:lnTo>
                  <a:lnTo>
                    <a:pt x="13842" y="19570"/>
                  </a:lnTo>
                  <a:lnTo>
                    <a:pt x="13542" y="19100"/>
                  </a:lnTo>
                  <a:lnTo>
                    <a:pt x="13120" y="18631"/>
                  </a:lnTo>
                  <a:lnTo>
                    <a:pt x="12699" y="18083"/>
                  </a:lnTo>
                  <a:lnTo>
                    <a:pt x="12157" y="17300"/>
                  </a:lnTo>
                  <a:lnTo>
                    <a:pt x="11495" y="16282"/>
                  </a:lnTo>
                  <a:lnTo>
                    <a:pt x="10894" y="14952"/>
                  </a:lnTo>
                  <a:lnTo>
                    <a:pt x="10232" y="13543"/>
                  </a:lnTo>
                  <a:lnTo>
                    <a:pt x="9630" y="12134"/>
                  </a:lnTo>
                  <a:lnTo>
                    <a:pt x="9088" y="10803"/>
                  </a:lnTo>
                  <a:lnTo>
                    <a:pt x="8607" y="9550"/>
                  </a:lnTo>
                  <a:lnTo>
                    <a:pt x="8306" y="8611"/>
                  </a:lnTo>
                  <a:lnTo>
                    <a:pt x="8065" y="8141"/>
                  </a:lnTo>
                  <a:lnTo>
                    <a:pt x="7704" y="7359"/>
                  </a:lnTo>
                  <a:lnTo>
                    <a:pt x="7102" y="6341"/>
                  </a:lnTo>
                  <a:lnTo>
                    <a:pt x="6500" y="5323"/>
                  </a:lnTo>
                  <a:lnTo>
                    <a:pt x="5899" y="4384"/>
                  </a:lnTo>
                  <a:lnTo>
                    <a:pt x="5297" y="3601"/>
                  </a:lnTo>
                  <a:lnTo>
                    <a:pt x="4876" y="3132"/>
                  </a:lnTo>
                  <a:lnTo>
                    <a:pt x="4575" y="3132"/>
                  </a:lnTo>
                  <a:lnTo>
                    <a:pt x="4274" y="3601"/>
                  </a:lnTo>
                  <a:lnTo>
                    <a:pt x="3913" y="4071"/>
                  </a:lnTo>
                  <a:lnTo>
                    <a:pt x="3612" y="4462"/>
                  </a:lnTo>
                  <a:lnTo>
                    <a:pt x="3371" y="4775"/>
                  </a:lnTo>
                  <a:lnTo>
                    <a:pt x="3130" y="4932"/>
                  </a:lnTo>
                  <a:lnTo>
                    <a:pt x="3070" y="4854"/>
                  </a:lnTo>
                  <a:lnTo>
                    <a:pt x="3130" y="4541"/>
                  </a:lnTo>
                  <a:lnTo>
                    <a:pt x="3371" y="3993"/>
                  </a:lnTo>
                  <a:lnTo>
                    <a:pt x="3913" y="2819"/>
                  </a:lnTo>
                  <a:lnTo>
                    <a:pt x="4214" y="2114"/>
                  </a:lnTo>
                  <a:lnTo>
                    <a:pt x="4334" y="1723"/>
                  </a:lnTo>
                  <a:lnTo>
                    <a:pt x="4394" y="1644"/>
                  </a:lnTo>
                  <a:lnTo>
                    <a:pt x="3913" y="1801"/>
                  </a:lnTo>
                  <a:lnTo>
                    <a:pt x="1" y="6184"/>
                  </a:lnTo>
                  <a:lnTo>
                    <a:pt x="121" y="5950"/>
                  </a:lnTo>
                  <a:lnTo>
                    <a:pt x="543" y="5480"/>
                  </a:lnTo>
                  <a:lnTo>
                    <a:pt x="1084" y="4697"/>
                  </a:lnTo>
                  <a:lnTo>
                    <a:pt x="1746" y="3758"/>
                  </a:lnTo>
                  <a:lnTo>
                    <a:pt x="2408" y="2740"/>
                  </a:lnTo>
                  <a:lnTo>
                    <a:pt x="3070" y="1801"/>
                  </a:lnTo>
                  <a:lnTo>
                    <a:pt x="3612" y="940"/>
                  </a:lnTo>
                  <a:lnTo>
                    <a:pt x="3913" y="392"/>
                  </a:lnTo>
                  <a:lnTo>
                    <a:pt x="4274" y="1"/>
                  </a:lnTo>
                  <a:lnTo>
                    <a:pt x="4575" y="235"/>
                  </a:lnTo>
                  <a:lnTo>
                    <a:pt x="4755" y="705"/>
                  </a:lnTo>
                  <a:lnTo>
                    <a:pt x="4815" y="9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0" name="Shape 173"/>
            <p:cNvSpPr/>
            <p:nvPr/>
          </p:nvSpPr>
          <p:spPr>
            <a:xfrm>
              <a:off x="643925" y="2248525"/>
              <a:ext cx="130900" cy="348350"/>
            </a:xfrm>
            <a:custGeom>
              <a:avLst/>
              <a:gdLst/>
              <a:ahLst/>
              <a:cxnLst/>
              <a:rect l="0" t="0" r="0" b="0"/>
              <a:pathLst>
                <a:path w="5236" h="13934" extrusionOk="0">
                  <a:moveTo>
                    <a:pt x="3972" y="12055"/>
                  </a:moveTo>
                  <a:lnTo>
                    <a:pt x="3671" y="11664"/>
                  </a:lnTo>
                  <a:lnTo>
                    <a:pt x="3370" y="11116"/>
                  </a:lnTo>
                  <a:lnTo>
                    <a:pt x="3069" y="10568"/>
                  </a:lnTo>
                  <a:lnTo>
                    <a:pt x="2769" y="9785"/>
                  </a:lnTo>
                  <a:lnTo>
                    <a:pt x="4454" y="10803"/>
                  </a:lnTo>
                  <a:lnTo>
                    <a:pt x="4273" y="9394"/>
                  </a:lnTo>
                  <a:lnTo>
                    <a:pt x="2287" y="8219"/>
                  </a:lnTo>
                  <a:lnTo>
                    <a:pt x="2227" y="8063"/>
                  </a:lnTo>
                  <a:lnTo>
                    <a:pt x="2227" y="7828"/>
                  </a:lnTo>
                  <a:lnTo>
                    <a:pt x="2227" y="7593"/>
                  </a:lnTo>
                  <a:lnTo>
                    <a:pt x="2167" y="7358"/>
                  </a:lnTo>
                  <a:lnTo>
                    <a:pt x="4213" y="8454"/>
                  </a:lnTo>
                  <a:lnTo>
                    <a:pt x="4032" y="6967"/>
                  </a:lnTo>
                  <a:lnTo>
                    <a:pt x="1926" y="5871"/>
                  </a:lnTo>
                  <a:lnTo>
                    <a:pt x="1866" y="5715"/>
                  </a:lnTo>
                  <a:lnTo>
                    <a:pt x="1866" y="5558"/>
                  </a:lnTo>
                  <a:lnTo>
                    <a:pt x="1866" y="5401"/>
                  </a:lnTo>
                  <a:lnTo>
                    <a:pt x="1806" y="5245"/>
                  </a:lnTo>
                  <a:lnTo>
                    <a:pt x="3792" y="6106"/>
                  </a:lnTo>
                  <a:lnTo>
                    <a:pt x="3611" y="4697"/>
                  </a:lnTo>
                  <a:lnTo>
                    <a:pt x="1505" y="3758"/>
                  </a:lnTo>
                  <a:lnTo>
                    <a:pt x="1445" y="3601"/>
                  </a:lnTo>
                  <a:lnTo>
                    <a:pt x="1445" y="3366"/>
                  </a:lnTo>
                  <a:lnTo>
                    <a:pt x="1384" y="3210"/>
                  </a:lnTo>
                  <a:lnTo>
                    <a:pt x="1324" y="3053"/>
                  </a:lnTo>
                  <a:lnTo>
                    <a:pt x="963" y="2114"/>
                  </a:lnTo>
                  <a:lnTo>
                    <a:pt x="482" y="1174"/>
                  </a:lnTo>
                  <a:lnTo>
                    <a:pt x="121" y="313"/>
                  </a:lnTo>
                  <a:lnTo>
                    <a:pt x="0" y="0"/>
                  </a:lnTo>
                  <a:lnTo>
                    <a:pt x="121" y="392"/>
                  </a:lnTo>
                  <a:lnTo>
                    <a:pt x="422" y="1409"/>
                  </a:lnTo>
                  <a:lnTo>
                    <a:pt x="783" y="2740"/>
                  </a:lnTo>
                  <a:lnTo>
                    <a:pt x="1084" y="4149"/>
                  </a:lnTo>
                  <a:lnTo>
                    <a:pt x="1384" y="5636"/>
                  </a:lnTo>
                  <a:lnTo>
                    <a:pt x="1625" y="7124"/>
                  </a:lnTo>
                  <a:lnTo>
                    <a:pt x="1866" y="8533"/>
                  </a:lnTo>
                  <a:lnTo>
                    <a:pt x="2046" y="9472"/>
                  </a:lnTo>
                  <a:lnTo>
                    <a:pt x="2287" y="10255"/>
                  </a:lnTo>
                  <a:lnTo>
                    <a:pt x="2648" y="11194"/>
                  </a:lnTo>
                  <a:lnTo>
                    <a:pt x="3069" y="12133"/>
                  </a:lnTo>
                  <a:lnTo>
                    <a:pt x="3611" y="12838"/>
                  </a:lnTo>
                  <a:lnTo>
                    <a:pt x="4153" y="13386"/>
                  </a:lnTo>
                  <a:lnTo>
                    <a:pt x="4694" y="13777"/>
                  </a:lnTo>
                  <a:lnTo>
                    <a:pt x="5116" y="13934"/>
                  </a:lnTo>
                  <a:lnTo>
                    <a:pt x="5236" y="13699"/>
                  </a:lnTo>
                  <a:lnTo>
                    <a:pt x="5116" y="13386"/>
                  </a:lnTo>
                  <a:lnTo>
                    <a:pt x="4875" y="13073"/>
                  </a:lnTo>
                  <a:lnTo>
                    <a:pt x="4514" y="12681"/>
                  </a:lnTo>
                  <a:lnTo>
                    <a:pt x="3972" y="120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1" name="Shape 174"/>
            <p:cNvSpPr/>
            <p:nvPr/>
          </p:nvSpPr>
          <p:spPr>
            <a:xfrm>
              <a:off x="1909225" y="2663400"/>
              <a:ext cx="297900" cy="84175"/>
            </a:xfrm>
            <a:custGeom>
              <a:avLst/>
              <a:gdLst/>
              <a:ahLst/>
              <a:cxnLst/>
              <a:rect l="0" t="0" r="0" b="0"/>
              <a:pathLst>
                <a:path w="11916" h="3367" extrusionOk="0">
                  <a:moveTo>
                    <a:pt x="11555" y="2583"/>
                  </a:moveTo>
                  <a:lnTo>
                    <a:pt x="11434" y="2583"/>
                  </a:lnTo>
                  <a:lnTo>
                    <a:pt x="11254" y="2583"/>
                  </a:lnTo>
                  <a:lnTo>
                    <a:pt x="11013" y="2583"/>
                  </a:lnTo>
                  <a:lnTo>
                    <a:pt x="10652" y="2583"/>
                  </a:lnTo>
                  <a:lnTo>
                    <a:pt x="10291" y="2583"/>
                  </a:lnTo>
                  <a:lnTo>
                    <a:pt x="9810" y="2583"/>
                  </a:lnTo>
                  <a:lnTo>
                    <a:pt x="9328" y="2505"/>
                  </a:lnTo>
                  <a:lnTo>
                    <a:pt x="8786" y="2505"/>
                  </a:lnTo>
                  <a:lnTo>
                    <a:pt x="9870" y="783"/>
                  </a:lnTo>
                  <a:lnTo>
                    <a:pt x="8786" y="705"/>
                  </a:lnTo>
                  <a:lnTo>
                    <a:pt x="7643" y="2505"/>
                  </a:lnTo>
                  <a:lnTo>
                    <a:pt x="7402" y="2505"/>
                  </a:lnTo>
                  <a:lnTo>
                    <a:pt x="7101" y="2427"/>
                  </a:lnTo>
                  <a:lnTo>
                    <a:pt x="6861" y="2427"/>
                  </a:lnTo>
                  <a:lnTo>
                    <a:pt x="6560" y="2427"/>
                  </a:lnTo>
                  <a:lnTo>
                    <a:pt x="7884" y="548"/>
                  </a:lnTo>
                  <a:lnTo>
                    <a:pt x="6740" y="548"/>
                  </a:lnTo>
                  <a:lnTo>
                    <a:pt x="5416" y="2427"/>
                  </a:lnTo>
                  <a:lnTo>
                    <a:pt x="5115" y="2427"/>
                  </a:lnTo>
                  <a:lnTo>
                    <a:pt x="4815" y="2427"/>
                  </a:lnTo>
                  <a:lnTo>
                    <a:pt x="4514" y="2427"/>
                  </a:lnTo>
                  <a:lnTo>
                    <a:pt x="4213" y="2427"/>
                  </a:lnTo>
                  <a:lnTo>
                    <a:pt x="5777" y="78"/>
                  </a:lnTo>
                  <a:lnTo>
                    <a:pt x="4634" y="0"/>
                  </a:lnTo>
                  <a:lnTo>
                    <a:pt x="3069" y="2427"/>
                  </a:lnTo>
                  <a:lnTo>
                    <a:pt x="2528" y="2427"/>
                  </a:lnTo>
                  <a:lnTo>
                    <a:pt x="1986" y="2505"/>
                  </a:lnTo>
                  <a:lnTo>
                    <a:pt x="1505" y="2505"/>
                  </a:lnTo>
                  <a:lnTo>
                    <a:pt x="1083" y="2583"/>
                  </a:lnTo>
                  <a:lnTo>
                    <a:pt x="722" y="2583"/>
                  </a:lnTo>
                  <a:lnTo>
                    <a:pt x="421" y="2662"/>
                  </a:lnTo>
                  <a:lnTo>
                    <a:pt x="181" y="2740"/>
                  </a:lnTo>
                  <a:lnTo>
                    <a:pt x="0" y="2818"/>
                  </a:lnTo>
                  <a:lnTo>
                    <a:pt x="120" y="2818"/>
                  </a:lnTo>
                  <a:lnTo>
                    <a:pt x="482" y="2818"/>
                  </a:lnTo>
                  <a:lnTo>
                    <a:pt x="1083" y="2896"/>
                  </a:lnTo>
                  <a:lnTo>
                    <a:pt x="1806" y="2896"/>
                  </a:lnTo>
                  <a:lnTo>
                    <a:pt x="2708" y="2975"/>
                  </a:lnTo>
                  <a:lnTo>
                    <a:pt x="3671" y="3053"/>
                  </a:lnTo>
                  <a:lnTo>
                    <a:pt x="4754" y="3131"/>
                  </a:lnTo>
                  <a:lnTo>
                    <a:pt x="5838" y="3131"/>
                  </a:lnTo>
                  <a:lnTo>
                    <a:pt x="6921" y="3210"/>
                  </a:lnTo>
                  <a:lnTo>
                    <a:pt x="8004" y="3288"/>
                  </a:lnTo>
                  <a:lnTo>
                    <a:pt x="8967" y="3288"/>
                  </a:lnTo>
                  <a:lnTo>
                    <a:pt x="9870" y="3366"/>
                  </a:lnTo>
                  <a:lnTo>
                    <a:pt x="10652" y="3366"/>
                  </a:lnTo>
                  <a:lnTo>
                    <a:pt x="11254" y="3366"/>
                  </a:lnTo>
                  <a:lnTo>
                    <a:pt x="11615" y="3366"/>
                  </a:lnTo>
                  <a:lnTo>
                    <a:pt x="11795" y="3288"/>
                  </a:lnTo>
                  <a:lnTo>
                    <a:pt x="11916" y="2975"/>
                  </a:lnTo>
                  <a:lnTo>
                    <a:pt x="11916" y="2818"/>
                  </a:lnTo>
                  <a:lnTo>
                    <a:pt x="11795" y="2662"/>
                  </a:lnTo>
                  <a:lnTo>
                    <a:pt x="11555" y="25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2" name="Shape 175"/>
            <p:cNvSpPr/>
            <p:nvPr/>
          </p:nvSpPr>
          <p:spPr>
            <a:xfrm>
              <a:off x="2164975" y="238725"/>
              <a:ext cx="15075" cy="48950"/>
            </a:xfrm>
            <a:custGeom>
              <a:avLst/>
              <a:gdLst/>
              <a:ahLst/>
              <a:cxnLst/>
              <a:rect l="0" t="0" r="0" b="0"/>
              <a:pathLst>
                <a:path w="603" h="1958" extrusionOk="0">
                  <a:moveTo>
                    <a:pt x="121" y="1"/>
                  </a:moveTo>
                  <a:lnTo>
                    <a:pt x="181" y="79"/>
                  </a:lnTo>
                  <a:lnTo>
                    <a:pt x="242" y="314"/>
                  </a:lnTo>
                  <a:lnTo>
                    <a:pt x="302" y="627"/>
                  </a:lnTo>
                  <a:lnTo>
                    <a:pt x="242" y="940"/>
                  </a:lnTo>
                  <a:lnTo>
                    <a:pt x="181" y="1332"/>
                  </a:lnTo>
                  <a:lnTo>
                    <a:pt x="61" y="1645"/>
                  </a:lnTo>
                  <a:lnTo>
                    <a:pt x="1" y="1880"/>
                  </a:lnTo>
                  <a:lnTo>
                    <a:pt x="1" y="1958"/>
                  </a:lnTo>
                  <a:lnTo>
                    <a:pt x="61" y="1880"/>
                  </a:lnTo>
                  <a:lnTo>
                    <a:pt x="181" y="1645"/>
                  </a:lnTo>
                  <a:lnTo>
                    <a:pt x="362" y="1332"/>
                  </a:lnTo>
                  <a:lnTo>
                    <a:pt x="542" y="862"/>
                  </a:lnTo>
                  <a:lnTo>
                    <a:pt x="542" y="784"/>
                  </a:lnTo>
                  <a:lnTo>
                    <a:pt x="603" y="392"/>
                  </a:lnTo>
                  <a:lnTo>
                    <a:pt x="482" y="1"/>
                  </a:ln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3" name="Shape 176"/>
            <p:cNvSpPr/>
            <p:nvPr/>
          </p:nvSpPr>
          <p:spPr>
            <a:xfrm>
              <a:off x="2047625" y="381600"/>
              <a:ext cx="424300" cy="346400"/>
            </a:xfrm>
            <a:custGeom>
              <a:avLst/>
              <a:gdLst/>
              <a:ahLst/>
              <a:cxnLst/>
              <a:rect l="0" t="0" r="0" b="0"/>
              <a:pathLst>
                <a:path w="16972" h="13856" extrusionOk="0">
                  <a:moveTo>
                    <a:pt x="9690" y="10959"/>
                  </a:moveTo>
                  <a:lnTo>
                    <a:pt x="8847" y="11194"/>
                  </a:lnTo>
                  <a:lnTo>
                    <a:pt x="8065" y="11429"/>
                  </a:lnTo>
                  <a:lnTo>
                    <a:pt x="7343" y="11585"/>
                  </a:lnTo>
                  <a:lnTo>
                    <a:pt x="6741" y="11820"/>
                  </a:lnTo>
                  <a:lnTo>
                    <a:pt x="6259" y="11898"/>
                  </a:lnTo>
                  <a:lnTo>
                    <a:pt x="5838" y="11820"/>
                  </a:lnTo>
                  <a:lnTo>
                    <a:pt x="5537" y="11664"/>
                  </a:lnTo>
                  <a:lnTo>
                    <a:pt x="5417" y="11272"/>
                  </a:lnTo>
                  <a:lnTo>
                    <a:pt x="5297" y="10255"/>
                  </a:lnTo>
                  <a:lnTo>
                    <a:pt x="5116" y="9394"/>
                  </a:lnTo>
                  <a:lnTo>
                    <a:pt x="4936" y="8532"/>
                  </a:lnTo>
                  <a:lnTo>
                    <a:pt x="4574" y="7750"/>
                  </a:lnTo>
                  <a:lnTo>
                    <a:pt x="4454" y="6967"/>
                  </a:lnTo>
                  <a:lnTo>
                    <a:pt x="4574" y="6106"/>
                  </a:lnTo>
                  <a:lnTo>
                    <a:pt x="4574" y="5167"/>
                  </a:lnTo>
                  <a:lnTo>
                    <a:pt x="4033" y="3992"/>
                  </a:lnTo>
                  <a:lnTo>
                    <a:pt x="3852" y="3758"/>
                  </a:lnTo>
                  <a:lnTo>
                    <a:pt x="3732" y="3601"/>
                  </a:lnTo>
                  <a:lnTo>
                    <a:pt x="3672" y="3444"/>
                  </a:lnTo>
                  <a:lnTo>
                    <a:pt x="3551" y="3288"/>
                  </a:lnTo>
                  <a:lnTo>
                    <a:pt x="3612" y="3131"/>
                  </a:lnTo>
                  <a:lnTo>
                    <a:pt x="3732" y="2975"/>
                  </a:lnTo>
                  <a:lnTo>
                    <a:pt x="3852" y="2740"/>
                  </a:lnTo>
                  <a:lnTo>
                    <a:pt x="3912" y="2583"/>
                  </a:lnTo>
                  <a:lnTo>
                    <a:pt x="4033" y="2427"/>
                  </a:lnTo>
                  <a:lnTo>
                    <a:pt x="4093" y="2114"/>
                  </a:lnTo>
                  <a:lnTo>
                    <a:pt x="4153" y="1801"/>
                  </a:lnTo>
                  <a:lnTo>
                    <a:pt x="4153" y="1409"/>
                  </a:lnTo>
                  <a:lnTo>
                    <a:pt x="4033" y="1174"/>
                  </a:lnTo>
                  <a:lnTo>
                    <a:pt x="3792" y="1018"/>
                  </a:lnTo>
                  <a:lnTo>
                    <a:pt x="3431" y="783"/>
                  </a:lnTo>
                  <a:lnTo>
                    <a:pt x="3070" y="548"/>
                  </a:lnTo>
                  <a:lnTo>
                    <a:pt x="2649" y="392"/>
                  </a:lnTo>
                  <a:lnTo>
                    <a:pt x="2288" y="235"/>
                  </a:lnTo>
                  <a:lnTo>
                    <a:pt x="2047" y="78"/>
                  </a:lnTo>
                  <a:lnTo>
                    <a:pt x="1926" y="0"/>
                  </a:lnTo>
                  <a:lnTo>
                    <a:pt x="1926" y="78"/>
                  </a:lnTo>
                  <a:lnTo>
                    <a:pt x="1926" y="313"/>
                  </a:lnTo>
                  <a:lnTo>
                    <a:pt x="1926" y="626"/>
                  </a:lnTo>
                  <a:lnTo>
                    <a:pt x="1926" y="940"/>
                  </a:lnTo>
                  <a:lnTo>
                    <a:pt x="1987" y="1253"/>
                  </a:lnTo>
                  <a:lnTo>
                    <a:pt x="2047" y="1409"/>
                  </a:lnTo>
                  <a:lnTo>
                    <a:pt x="1866" y="1409"/>
                  </a:lnTo>
                  <a:lnTo>
                    <a:pt x="1445" y="1253"/>
                  </a:lnTo>
                  <a:lnTo>
                    <a:pt x="843" y="940"/>
                  </a:lnTo>
                  <a:lnTo>
                    <a:pt x="422" y="783"/>
                  </a:lnTo>
                  <a:lnTo>
                    <a:pt x="121" y="626"/>
                  </a:lnTo>
                  <a:lnTo>
                    <a:pt x="1" y="626"/>
                  </a:lnTo>
                  <a:lnTo>
                    <a:pt x="121" y="705"/>
                  </a:lnTo>
                  <a:lnTo>
                    <a:pt x="422" y="1018"/>
                  </a:lnTo>
                  <a:lnTo>
                    <a:pt x="843" y="1409"/>
                  </a:lnTo>
                  <a:lnTo>
                    <a:pt x="1265" y="1722"/>
                  </a:lnTo>
                  <a:lnTo>
                    <a:pt x="1445" y="2035"/>
                  </a:lnTo>
                  <a:lnTo>
                    <a:pt x="1926" y="2818"/>
                  </a:lnTo>
                  <a:lnTo>
                    <a:pt x="2468" y="4149"/>
                  </a:lnTo>
                  <a:lnTo>
                    <a:pt x="2769" y="5871"/>
                  </a:lnTo>
                  <a:lnTo>
                    <a:pt x="3010" y="7515"/>
                  </a:lnTo>
                  <a:lnTo>
                    <a:pt x="3311" y="8689"/>
                  </a:lnTo>
                  <a:lnTo>
                    <a:pt x="3732" y="9315"/>
                  </a:lnTo>
                  <a:lnTo>
                    <a:pt x="4153" y="9628"/>
                  </a:lnTo>
                  <a:lnTo>
                    <a:pt x="4454" y="9785"/>
                  </a:lnTo>
                  <a:lnTo>
                    <a:pt x="4574" y="9941"/>
                  </a:lnTo>
                  <a:lnTo>
                    <a:pt x="4635" y="10333"/>
                  </a:lnTo>
                  <a:lnTo>
                    <a:pt x="4635" y="10959"/>
                  </a:lnTo>
                  <a:lnTo>
                    <a:pt x="4514" y="11664"/>
                  </a:lnTo>
                  <a:lnTo>
                    <a:pt x="4394" y="12133"/>
                  </a:lnTo>
                  <a:lnTo>
                    <a:pt x="4454" y="12368"/>
                  </a:lnTo>
                  <a:lnTo>
                    <a:pt x="4996" y="12290"/>
                  </a:lnTo>
                  <a:lnTo>
                    <a:pt x="5297" y="12290"/>
                  </a:lnTo>
                  <a:lnTo>
                    <a:pt x="5357" y="12446"/>
                  </a:lnTo>
                  <a:lnTo>
                    <a:pt x="5297" y="12681"/>
                  </a:lnTo>
                  <a:lnTo>
                    <a:pt x="5176" y="12994"/>
                  </a:lnTo>
                  <a:lnTo>
                    <a:pt x="4996" y="13307"/>
                  </a:lnTo>
                  <a:lnTo>
                    <a:pt x="4936" y="13542"/>
                  </a:lnTo>
                  <a:lnTo>
                    <a:pt x="4996" y="13777"/>
                  </a:lnTo>
                  <a:lnTo>
                    <a:pt x="5297" y="13855"/>
                  </a:lnTo>
                  <a:lnTo>
                    <a:pt x="5598" y="13777"/>
                  </a:lnTo>
                  <a:lnTo>
                    <a:pt x="6139" y="13699"/>
                  </a:lnTo>
                  <a:lnTo>
                    <a:pt x="6801" y="13464"/>
                  </a:lnTo>
                  <a:lnTo>
                    <a:pt x="7644" y="13229"/>
                  </a:lnTo>
                  <a:lnTo>
                    <a:pt x="8546" y="12838"/>
                  </a:lnTo>
                  <a:lnTo>
                    <a:pt x="9509" y="12525"/>
                  </a:lnTo>
                  <a:lnTo>
                    <a:pt x="10532" y="12133"/>
                  </a:lnTo>
                  <a:lnTo>
                    <a:pt x="11616" y="11742"/>
                  </a:lnTo>
                  <a:lnTo>
                    <a:pt x="12639" y="11350"/>
                  </a:lnTo>
                  <a:lnTo>
                    <a:pt x="13602" y="10959"/>
                  </a:lnTo>
                  <a:lnTo>
                    <a:pt x="14504" y="10646"/>
                  </a:lnTo>
                  <a:lnTo>
                    <a:pt x="15347" y="10255"/>
                  </a:lnTo>
                  <a:lnTo>
                    <a:pt x="16009" y="10020"/>
                  </a:lnTo>
                  <a:lnTo>
                    <a:pt x="16490" y="9785"/>
                  </a:lnTo>
                  <a:lnTo>
                    <a:pt x="16851" y="9707"/>
                  </a:lnTo>
                  <a:lnTo>
                    <a:pt x="16972" y="9628"/>
                  </a:lnTo>
                  <a:lnTo>
                    <a:pt x="16972" y="9002"/>
                  </a:lnTo>
                  <a:lnTo>
                    <a:pt x="16731" y="9080"/>
                  </a:lnTo>
                  <a:lnTo>
                    <a:pt x="16189" y="9237"/>
                  </a:lnTo>
                  <a:lnTo>
                    <a:pt x="15287" y="9472"/>
                  </a:lnTo>
                  <a:lnTo>
                    <a:pt x="14264" y="9785"/>
                  </a:lnTo>
                  <a:lnTo>
                    <a:pt x="13060" y="10098"/>
                  </a:lnTo>
                  <a:lnTo>
                    <a:pt x="11856" y="10489"/>
                  </a:lnTo>
                  <a:lnTo>
                    <a:pt x="10713" y="10724"/>
                  </a:lnTo>
                  <a:lnTo>
                    <a:pt x="9690" y="109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4" name="Shape 177"/>
            <p:cNvSpPr/>
            <p:nvPr/>
          </p:nvSpPr>
          <p:spPr>
            <a:xfrm>
              <a:off x="0" y="2583150"/>
              <a:ext cx="1849050" cy="193775"/>
            </a:xfrm>
            <a:custGeom>
              <a:avLst/>
              <a:gdLst/>
              <a:ahLst/>
              <a:cxnLst/>
              <a:rect l="0" t="0" r="0" b="0"/>
              <a:pathLst>
                <a:path w="73962" h="7751" extrusionOk="0">
                  <a:moveTo>
                    <a:pt x="73480" y="2349"/>
                  </a:moveTo>
                  <a:lnTo>
                    <a:pt x="73360" y="2427"/>
                  </a:lnTo>
                  <a:lnTo>
                    <a:pt x="73119" y="2741"/>
                  </a:lnTo>
                  <a:lnTo>
                    <a:pt x="72698" y="3210"/>
                  </a:lnTo>
                  <a:lnTo>
                    <a:pt x="72156" y="3758"/>
                  </a:lnTo>
                  <a:lnTo>
                    <a:pt x="71615" y="4306"/>
                  </a:lnTo>
                  <a:lnTo>
                    <a:pt x="71073" y="4854"/>
                  </a:lnTo>
                  <a:lnTo>
                    <a:pt x="70532" y="5324"/>
                  </a:lnTo>
                  <a:lnTo>
                    <a:pt x="70050" y="5637"/>
                  </a:lnTo>
                  <a:lnTo>
                    <a:pt x="69809" y="5793"/>
                  </a:lnTo>
                  <a:lnTo>
                    <a:pt x="69509" y="5872"/>
                  </a:lnTo>
                  <a:lnTo>
                    <a:pt x="69268" y="5950"/>
                  </a:lnTo>
                  <a:lnTo>
                    <a:pt x="69027" y="5950"/>
                  </a:lnTo>
                  <a:lnTo>
                    <a:pt x="69027" y="5950"/>
                  </a:lnTo>
                  <a:lnTo>
                    <a:pt x="120" y="1"/>
                  </a:lnTo>
                  <a:lnTo>
                    <a:pt x="0" y="1801"/>
                  </a:lnTo>
                  <a:lnTo>
                    <a:pt x="68907" y="7750"/>
                  </a:lnTo>
                  <a:lnTo>
                    <a:pt x="68907" y="7672"/>
                  </a:lnTo>
                  <a:lnTo>
                    <a:pt x="69208" y="7672"/>
                  </a:lnTo>
                  <a:lnTo>
                    <a:pt x="69569" y="7594"/>
                  </a:lnTo>
                  <a:lnTo>
                    <a:pt x="69870" y="7437"/>
                  </a:lnTo>
                  <a:lnTo>
                    <a:pt x="70171" y="7281"/>
                  </a:lnTo>
                  <a:lnTo>
                    <a:pt x="70471" y="6968"/>
                  </a:lnTo>
                  <a:lnTo>
                    <a:pt x="70953" y="6420"/>
                  </a:lnTo>
                  <a:lnTo>
                    <a:pt x="71494" y="5715"/>
                  </a:lnTo>
                  <a:lnTo>
                    <a:pt x="72156" y="4932"/>
                  </a:lnTo>
                  <a:lnTo>
                    <a:pt x="72758" y="4150"/>
                  </a:lnTo>
                  <a:lnTo>
                    <a:pt x="73240" y="3445"/>
                  </a:lnTo>
                  <a:lnTo>
                    <a:pt x="73661" y="2897"/>
                  </a:lnTo>
                  <a:lnTo>
                    <a:pt x="73902" y="2506"/>
                  </a:lnTo>
                  <a:lnTo>
                    <a:pt x="73962" y="2193"/>
                  </a:lnTo>
                  <a:lnTo>
                    <a:pt x="73781" y="2193"/>
                  </a:lnTo>
                  <a:lnTo>
                    <a:pt x="73601" y="2271"/>
                  </a:lnTo>
                  <a:lnTo>
                    <a:pt x="73480" y="23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5" name="Shape 178"/>
            <p:cNvSpPr/>
            <p:nvPr/>
          </p:nvSpPr>
          <p:spPr>
            <a:xfrm>
              <a:off x="1009525" y="2632075"/>
              <a:ext cx="1984475" cy="146800"/>
            </a:xfrm>
            <a:custGeom>
              <a:avLst/>
              <a:gdLst/>
              <a:ahLst/>
              <a:cxnLst/>
              <a:rect l="0" t="0" r="0" b="0"/>
              <a:pathLst>
                <a:path w="79379" h="5872" extrusionOk="0">
                  <a:moveTo>
                    <a:pt x="78897" y="157"/>
                  </a:moveTo>
                  <a:lnTo>
                    <a:pt x="78776" y="314"/>
                  </a:lnTo>
                  <a:lnTo>
                    <a:pt x="78536" y="627"/>
                  </a:lnTo>
                  <a:lnTo>
                    <a:pt x="78114" y="1097"/>
                  </a:lnTo>
                  <a:lnTo>
                    <a:pt x="77633" y="1645"/>
                  </a:lnTo>
                  <a:lnTo>
                    <a:pt x="77152" y="2193"/>
                  </a:lnTo>
                  <a:lnTo>
                    <a:pt x="76610" y="2819"/>
                  </a:lnTo>
                  <a:lnTo>
                    <a:pt x="76068" y="3288"/>
                  </a:lnTo>
                  <a:lnTo>
                    <a:pt x="75647" y="3680"/>
                  </a:lnTo>
                  <a:lnTo>
                    <a:pt x="75406" y="3836"/>
                  </a:lnTo>
                  <a:lnTo>
                    <a:pt x="75166" y="3993"/>
                  </a:lnTo>
                  <a:lnTo>
                    <a:pt x="74865" y="4071"/>
                  </a:lnTo>
                  <a:lnTo>
                    <a:pt x="74624" y="4149"/>
                  </a:lnTo>
                  <a:lnTo>
                    <a:pt x="74624" y="4149"/>
                  </a:lnTo>
                  <a:lnTo>
                    <a:pt x="0" y="3288"/>
                  </a:lnTo>
                  <a:lnTo>
                    <a:pt x="0" y="5011"/>
                  </a:lnTo>
                  <a:lnTo>
                    <a:pt x="74624" y="5872"/>
                  </a:lnTo>
                  <a:lnTo>
                    <a:pt x="74624" y="5872"/>
                  </a:lnTo>
                  <a:lnTo>
                    <a:pt x="74925" y="5793"/>
                  </a:lnTo>
                  <a:lnTo>
                    <a:pt x="75226" y="5715"/>
                  </a:lnTo>
                  <a:lnTo>
                    <a:pt x="75527" y="5558"/>
                  </a:lnTo>
                  <a:lnTo>
                    <a:pt x="75828" y="5324"/>
                  </a:lnTo>
                  <a:lnTo>
                    <a:pt x="76129" y="5011"/>
                  </a:lnTo>
                  <a:lnTo>
                    <a:pt x="76550" y="4463"/>
                  </a:lnTo>
                  <a:lnTo>
                    <a:pt x="77152" y="3680"/>
                  </a:lnTo>
                  <a:lnTo>
                    <a:pt x="77693" y="2897"/>
                  </a:lnTo>
                  <a:lnTo>
                    <a:pt x="78295" y="2114"/>
                  </a:lnTo>
                  <a:lnTo>
                    <a:pt x="78776" y="1331"/>
                  </a:lnTo>
                  <a:lnTo>
                    <a:pt x="79198" y="705"/>
                  </a:lnTo>
                  <a:lnTo>
                    <a:pt x="79378" y="314"/>
                  </a:lnTo>
                  <a:lnTo>
                    <a:pt x="79378" y="1"/>
                  </a:lnTo>
                  <a:lnTo>
                    <a:pt x="79258" y="1"/>
                  </a:lnTo>
                  <a:lnTo>
                    <a:pt x="79017" y="79"/>
                  </a:lnTo>
                  <a:lnTo>
                    <a:pt x="78897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6" name="Shape 179"/>
            <p:cNvSpPr/>
            <p:nvPr/>
          </p:nvSpPr>
          <p:spPr>
            <a:xfrm>
              <a:off x="2014525" y="637950"/>
              <a:ext cx="630425" cy="2362050"/>
            </a:xfrm>
            <a:custGeom>
              <a:avLst/>
              <a:gdLst/>
              <a:ahLst/>
              <a:cxnLst/>
              <a:rect l="0" t="0" r="0" b="0"/>
              <a:pathLst>
                <a:path w="25217" h="94482" extrusionOk="0">
                  <a:moveTo>
                    <a:pt x="4274" y="89707"/>
                  </a:moveTo>
                  <a:lnTo>
                    <a:pt x="25216" y="314"/>
                  </a:lnTo>
                  <a:lnTo>
                    <a:pt x="24254" y="1"/>
                  </a:lnTo>
                  <a:lnTo>
                    <a:pt x="3311" y="89316"/>
                  </a:lnTo>
                  <a:lnTo>
                    <a:pt x="2709" y="89159"/>
                  </a:lnTo>
                  <a:lnTo>
                    <a:pt x="2107" y="89081"/>
                  </a:lnTo>
                  <a:lnTo>
                    <a:pt x="1565" y="89003"/>
                  </a:lnTo>
                  <a:lnTo>
                    <a:pt x="1084" y="89003"/>
                  </a:lnTo>
                  <a:lnTo>
                    <a:pt x="663" y="89081"/>
                  </a:lnTo>
                  <a:lnTo>
                    <a:pt x="362" y="89237"/>
                  </a:lnTo>
                  <a:lnTo>
                    <a:pt x="121" y="89472"/>
                  </a:lnTo>
                  <a:lnTo>
                    <a:pt x="1" y="89707"/>
                  </a:lnTo>
                  <a:lnTo>
                    <a:pt x="1" y="90020"/>
                  </a:lnTo>
                  <a:lnTo>
                    <a:pt x="121" y="90333"/>
                  </a:lnTo>
                  <a:lnTo>
                    <a:pt x="302" y="90646"/>
                  </a:lnTo>
                  <a:lnTo>
                    <a:pt x="603" y="91038"/>
                  </a:lnTo>
                  <a:lnTo>
                    <a:pt x="1024" y="91351"/>
                  </a:lnTo>
                  <a:lnTo>
                    <a:pt x="1445" y="91742"/>
                  </a:lnTo>
                  <a:lnTo>
                    <a:pt x="1987" y="92055"/>
                  </a:lnTo>
                  <a:lnTo>
                    <a:pt x="2589" y="92369"/>
                  </a:lnTo>
                  <a:lnTo>
                    <a:pt x="2167" y="94091"/>
                  </a:lnTo>
                  <a:lnTo>
                    <a:pt x="3130" y="94482"/>
                  </a:lnTo>
                  <a:lnTo>
                    <a:pt x="3551" y="92760"/>
                  </a:lnTo>
                  <a:lnTo>
                    <a:pt x="4213" y="92995"/>
                  </a:lnTo>
                  <a:lnTo>
                    <a:pt x="4815" y="93073"/>
                  </a:lnTo>
                  <a:lnTo>
                    <a:pt x="5417" y="93151"/>
                  </a:lnTo>
                  <a:lnTo>
                    <a:pt x="5898" y="93151"/>
                  </a:lnTo>
                  <a:lnTo>
                    <a:pt x="6320" y="93073"/>
                  </a:lnTo>
                  <a:lnTo>
                    <a:pt x="6681" y="92916"/>
                  </a:lnTo>
                  <a:lnTo>
                    <a:pt x="6982" y="92760"/>
                  </a:lnTo>
                  <a:lnTo>
                    <a:pt x="7102" y="92447"/>
                  </a:lnTo>
                  <a:lnTo>
                    <a:pt x="7102" y="92134"/>
                  </a:lnTo>
                  <a:lnTo>
                    <a:pt x="6982" y="91821"/>
                  </a:lnTo>
                  <a:lnTo>
                    <a:pt x="6741" y="91429"/>
                  </a:lnTo>
                  <a:lnTo>
                    <a:pt x="6440" y="91038"/>
                  </a:lnTo>
                  <a:lnTo>
                    <a:pt x="5959" y="90725"/>
                  </a:lnTo>
                  <a:lnTo>
                    <a:pt x="5477" y="90333"/>
                  </a:lnTo>
                  <a:lnTo>
                    <a:pt x="4875" y="90020"/>
                  </a:lnTo>
                  <a:lnTo>
                    <a:pt x="4274" y="897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7" name="Shape 180"/>
            <p:cNvSpPr/>
            <p:nvPr/>
          </p:nvSpPr>
          <p:spPr>
            <a:xfrm>
              <a:off x="2032575" y="2884525"/>
              <a:ext cx="108350" cy="58725"/>
            </a:xfrm>
            <a:custGeom>
              <a:avLst/>
              <a:gdLst/>
              <a:ahLst/>
              <a:cxnLst/>
              <a:rect l="0" t="0" r="0" b="0"/>
              <a:pathLst>
                <a:path w="4334" h="2349" extrusionOk="0">
                  <a:moveTo>
                    <a:pt x="302" y="1"/>
                  </a:moveTo>
                  <a:lnTo>
                    <a:pt x="362" y="79"/>
                  </a:lnTo>
                  <a:lnTo>
                    <a:pt x="663" y="392"/>
                  </a:lnTo>
                  <a:lnTo>
                    <a:pt x="1144" y="783"/>
                  </a:lnTo>
                  <a:lnTo>
                    <a:pt x="1927" y="1253"/>
                  </a:lnTo>
                  <a:lnTo>
                    <a:pt x="2408" y="1488"/>
                  </a:lnTo>
                  <a:lnTo>
                    <a:pt x="2829" y="1723"/>
                  </a:lnTo>
                  <a:lnTo>
                    <a:pt x="3251" y="1879"/>
                  </a:lnTo>
                  <a:lnTo>
                    <a:pt x="3612" y="2036"/>
                  </a:lnTo>
                  <a:lnTo>
                    <a:pt x="3913" y="2192"/>
                  </a:lnTo>
                  <a:lnTo>
                    <a:pt x="4153" y="2271"/>
                  </a:lnTo>
                  <a:lnTo>
                    <a:pt x="4274" y="2349"/>
                  </a:lnTo>
                  <a:lnTo>
                    <a:pt x="4334" y="2349"/>
                  </a:lnTo>
                  <a:lnTo>
                    <a:pt x="4274" y="2349"/>
                  </a:lnTo>
                  <a:lnTo>
                    <a:pt x="4093" y="2349"/>
                  </a:lnTo>
                  <a:lnTo>
                    <a:pt x="3852" y="2349"/>
                  </a:lnTo>
                  <a:lnTo>
                    <a:pt x="3552" y="2271"/>
                  </a:lnTo>
                  <a:lnTo>
                    <a:pt x="3070" y="2192"/>
                  </a:lnTo>
                  <a:lnTo>
                    <a:pt x="2589" y="2036"/>
                  </a:lnTo>
                  <a:lnTo>
                    <a:pt x="2047" y="1801"/>
                  </a:lnTo>
                  <a:lnTo>
                    <a:pt x="1445" y="1488"/>
                  </a:lnTo>
                  <a:lnTo>
                    <a:pt x="1024" y="1253"/>
                  </a:lnTo>
                  <a:lnTo>
                    <a:pt x="663" y="940"/>
                  </a:lnTo>
                  <a:lnTo>
                    <a:pt x="362" y="705"/>
                  </a:lnTo>
                  <a:lnTo>
                    <a:pt x="181" y="470"/>
                  </a:lnTo>
                  <a:lnTo>
                    <a:pt x="1" y="235"/>
                  </a:lnTo>
                  <a:lnTo>
                    <a:pt x="1" y="79"/>
                  </a:lnTo>
                  <a:lnTo>
                    <a:pt x="61" y="1"/>
                  </a:lnTo>
                  <a:lnTo>
                    <a:pt x="30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38" name="Rectangle 18"/>
          <p:cNvSpPr>
            <a:spLocks noChangeArrowheads="1"/>
          </p:cNvSpPr>
          <p:nvPr/>
        </p:nvSpPr>
        <p:spPr bwMode="auto">
          <a:xfrm>
            <a:off x="0" y="-40902"/>
            <a:ext cx="12801600" cy="1644559"/>
          </a:xfrm>
          <a:prstGeom prst="rect">
            <a:avLst/>
          </a:prstGeom>
          <a:solidFill>
            <a:srgbClr val="000066">
              <a:alpha val="8196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130735" tIns="65367" rIns="130735" bIns="65367" anchor="ctr"/>
          <a:lstStyle/>
          <a:p>
            <a:pPr algn="ctr" defTabSz="1308954"/>
            <a:r>
              <a:rPr lang="ru-RU" sz="2000" b="1" dirty="0">
                <a:solidFill>
                  <a:schemeClr val="bg1"/>
                </a:solidFill>
              </a:rPr>
              <a:t>               </a:t>
            </a:r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989" y="-82018"/>
            <a:ext cx="1737341" cy="168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37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16"/>
          <p:cNvGrpSpPr>
            <a:grpSpLocks/>
          </p:cNvGrpSpPr>
          <p:nvPr/>
        </p:nvGrpSpPr>
        <p:grpSpPr bwMode="auto">
          <a:xfrm>
            <a:off x="-16948" y="-612188"/>
            <a:ext cx="12842325" cy="1900680"/>
            <a:chOff x="-175846" y="418464"/>
            <a:chExt cx="9319846" cy="1504095"/>
          </a:xfrm>
        </p:grpSpPr>
        <p:sp>
          <p:nvSpPr>
            <p:cNvPr id="7" name="Rectangle 18"/>
            <p:cNvSpPr>
              <a:spLocks noChangeArrowheads="1"/>
            </p:cNvSpPr>
            <p:nvPr/>
          </p:nvSpPr>
          <p:spPr bwMode="auto">
            <a:xfrm>
              <a:off x="-175846" y="889166"/>
              <a:ext cx="9319846" cy="1033393"/>
            </a:xfrm>
            <a:prstGeom prst="rect">
              <a:avLst/>
            </a:prstGeom>
            <a:solidFill>
              <a:srgbClr val="000066">
                <a:alpha val="8196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30735" tIns="65367" rIns="130735" bIns="65367" anchor="ctr"/>
            <a:lstStyle/>
            <a:p>
              <a:pPr defTabSz="1308954"/>
              <a:endParaRPr lang="ru-RU" sz="2240" b="1">
                <a:solidFill>
                  <a:schemeClr val="bg1"/>
                </a:solidFill>
              </a:endParaRPr>
            </a:p>
          </p:txBody>
        </p:sp>
        <p:sp>
          <p:nvSpPr>
            <p:cNvPr id="8" name="Rectangle 19"/>
            <p:cNvSpPr>
              <a:spLocks noChangeArrowheads="1"/>
            </p:cNvSpPr>
            <p:nvPr/>
          </p:nvSpPr>
          <p:spPr bwMode="auto">
            <a:xfrm>
              <a:off x="1450776" y="418464"/>
              <a:ext cx="7489530" cy="360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/>
            <a:lstStyle/>
            <a:p>
              <a:pPr algn="r">
                <a:defRPr/>
              </a:pPr>
              <a:r>
                <a:rPr lang="ru-RU" sz="3600" b="1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Adventure" panose="02000503020000020003" pitchFamily="2" charset="0"/>
                </a:rPr>
                <a:t>Характеристика основных нарушений</a:t>
              </a:r>
              <a:br>
                <a:rPr lang="ru-RU" sz="3600" b="1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Adventure" panose="02000503020000020003" pitchFamily="2" charset="0"/>
                </a:rPr>
              </a:br>
              <a:r>
                <a:rPr lang="ru-RU" sz="3600" b="1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Adventure" panose="02000503020000020003" pitchFamily="2" charset="0"/>
                </a:rPr>
                <a:t>эмоционально-волевой сферы</a:t>
              </a:r>
              <a:r>
                <a:rPr lang="ru-RU" sz="336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.</a:t>
              </a:r>
            </a:p>
          </p:txBody>
        </p:sp>
      </p:grp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7308" y="-46769"/>
            <a:ext cx="1403126" cy="1361400"/>
          </a:xfrm>
          <a:prstGeom prst="rect">
            <a:avLst/>
          </a:prstGeom>
        </p:spPr>
      </p:pic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-16948" y="7968952"/>
            <a:ext cx="12801600" cy="105253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127956" tIns="63977" rIns="127956" bIns="63977">
            <a:spAutoFit/>
          </a:bodyPr>
          <a:lstStyle/>
          <a:p>
            <a:pPr algn="ctr"/>
            <a:r>
              <a:rPr lang="ru-RU" altLang="ru-RU" sz="6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                          </a:t>
            </a:r>
            <a:endParaRPr lang="ru-RU" sz="6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pp.userapi.com/c851328/v851328983/ad95e/DGWNzdggeVU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3525" y="1527186"/>
            <a:ext cx="7931171" cy="59483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pp.userapi.com/c850536/v850536983/9bc84/U1hlHga4ab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924" y="1454294"/>
            <a:ext cx="4193651" cy="31452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pp.userapi.com/c844722/v844722528/18801a/gy6X48N_gq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958" y="4687728"/>
            <a:ext cx="4092477" cy="30693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61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570769" y="2352330"/>
            <a:ext cx="5400600" cy="529985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127956" tIns="63977" rIns="127956" bIns="63977">
            <a:spAutoFit/>
          </a:bodyPr>
          <a:lstStyle/>
          <a:p>
            <a:pPr algn="ctr"/>
            <a:r>
              <a:rPr lang="ru-RU" sz="48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Лыжи – это самый массовый вид спорта в России, способствующий укреплению здоровья зимой</a:t>
            </a:r>
          </a:p>
        </p:txBody>
      </p:sp>
      <p:grpSp>
        <p:nvGrpSpPr>
          <p:cNvPr id="18" name="Группа 44"/>
          <p:cNvGrpSpPr/>
          <p:nvPr/>
        </p:nvGrpSpPr>
        <p:grpSpPr>
          <a:xfrm>
            <a:off x="0" y="6936"/>
            <a:ext cx="12801600" cy="1481296"/>
            <a:chOff x="0" y="-99392"/>
            <a:chExt cx="9144000" cy="908508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0" y="765175"/>
              <a:ext cx="9144000" cy="0"/>
            </a:xfrm>
            <a:prstGeom prst="line">
              <a:avLst/>
            </a:prstGeom>
            <a:ln w="476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Группа 16"/>
            <p:cNvGrpSpPr>
              <a:grpSpLocks/>
            </p:cNvGrpSpPr>
            <p:nvPr/>
          </p:nvGrpSpPr>
          <p:grpSpPr bwMode="auto">
            <a:xfrm>
              <a:off x="0" y="-99392"/>
              <a:ext cx="9144000" cy="908508"/>
              <a:chOff x="-175846" y="-99342"/>
              <a:chExt cx="9319846" cy="908050"/>
            </a:xfrm>
          </p:grpSpPr>
          <p:sp>
            <p:nvSpPr>
              <p:cNvPr id="25" name="Rectangle 18"/>
              <p:cNvSpPr>
                <a:spLocks noChangeArrowheads="1"/>
              </p:cNvSpPr>
              <p:nvPr/>
            </p:nvSpPr>
            <p:spPr bwMode="auto">
              <a:xfrm>
                <a:off x="-175846" y="-99342"/>
                <a:ext cx="9319846" cy="908050"/>
              </a:xfrm>
              <a:prstGeom prst="rect">
                <a:avLst/>
              </a:prstGeom>
              <a:solidFill>
                <a:srgbClr val="000066">
                  <a:alpha val="8196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130735" tIns="65367" rIns="130735" bIns="65367" anchor="ctr"/>
              <a:lstStyle/>
              <a:p>
                <a:pPr defTabSz="1308954"/>
                <a:endParaRPr lang="ru-RU" sz="224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Rectangle 19"/>
              <p:cNvSpPr>
                <a:spLocks noChangeArrowheads="1"/>
              </p:cNvSpPr>
              <p:nvPr/>
            </p:nvSpPr>
            <p:spPr bwMode="auto">
              <a:xfrm>
                <a:off x="1520196" y="342239"/>
                <a:ext cx="7489530" cy="360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 anchor="b"/>
              <a:lstStyle/>
              <a:p>
                <a:pPr algn="r">
                  <a:defRPr/>
                </a:pPr>
                <a:r>
                  <a:rPr lang="ru-RU" sz="3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Методические особенности уроков </a:t>
                </a:r>
              </a:p>
              <a:p>
                <a:pPr algn="r">
                  <a:defRPr/>
                </a:pPr>
                <a:r>
                  <a:rPr lang="ru-RU" sz="3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лыжной подготовки</a:t>
                </a:r>
              </a:p>
            </p:txBody>
          </p:sp>
        </p:grp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25984"/>
            <a:ext cx="1560627" cy="15142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8426" y="2724494"/>
            <a:ext cx="6432714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4720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3790255" y="1699343"/>
            <a:ext cx="5400600" cy="677717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127956" tIns="63977" rIns="127956" bIns="63977">
            <a:spAutoFit/>
          </a:bodyPr>
          <a:lstStyle/>
          <a:p>
            <a:pPr algn="ctr"/>
            <a:r>
              <a:rPr lang="ru-RU" sz="48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школьной программы лыжная подготовка введена обязательным разделом </a:t>
            </a:r>
            <a:r>
              <a:rPr lang="ru-RU" sz="48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1 по 11 класс</a:t>
            </a:r>
          </a:p>
        </p:txBody>
      </p:sp>
      <p:grpSp>
        <p:nvGrpSpPr>
          <p:cNvPr id="18" name="Группа 44"/>
          <p:cNvGrpSpPr/>
          <p:nvPr/>
        </p:nvGrpSpPr>
        <p:grpSpPr>
          <a:xfrm>
            <a:off x="-1" y="0"/>
            <a:ext cx="12801601" cy="1200533"/>
            <a:chOff x="0" y="-99392"/>
            <a:chExt cx="9144000" cy="908508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0" y="765175"/>
              <a:ext cx="9144000" cy="0"/>
            </a:xfrm>
            <a:prstGeom prst="line">
              <a:avLst/>
            </a:prstGeom>
            <a:ln w="476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Группа 16"/>
            <p:cNvGrpSpPr>
              <a:grpSpLocks/>
            </p:cNvGrpSpPr>
            <p:nvPr/>
          </p:nvGrpSpPr>
          <p:grpSpPr bwMode="auto">
            <a:xfrm>
              <a:off x="0" y="-99392"/>
              <a:ext cx="9144000" cy="908508"/>
              <a:chOff x="-175846" y="-99342"/>
              <a:chExt cx="9319846" cy="908050"/>
            </a:xfrm>
          </p:grpSpPr>
          <p:sp>
            <p:nvSpPr>
              <p:cNvPr id="25" name="Rectangle 18"/>
              <p:cNvSpPr>
                <a:spLocks noChangeArrowheads="1"/>
              </p:cNvSpPr>
              <p:nvPr/>
            </p:nvSpPr>
            <p:spPr bwMode="auto">
              <a:xfrm>
                <a:off x="-175846" y="-99342"/>
                <a:ext cx="9319846" cy="908050"/>
              </a:xfrm>
              <a:prstGeom prst="rect">
                <a:avLst/>
              </a:prstGeom>
              <a:solidFill>
                <a:srgbClr val="000066">
                  <a:alpha val="8196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130735" tIns="65367" rIns="130735" bIns="65367" anchor="ctr"/>
              <a:lstStyle/>
              <a:p>
                <a:pPr defTabSz="1308954"/>
                <a:endParaRPr lang="ru-RU" sz="224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Rectangle 19"/>
              <p:cNvSpPr>
                <a:spLocks noChangeArrowheads="1"/>
              </p:cNvSpPr>
              <p:nvPr/>
            </p:nvSpPr>
            <p:spPr bwMode="auto">
              <a:xfrm>
                <a:off x="1520196" y="342239"/>
                <a:ext cx="7489530" cy="360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 anchor="b"/>
              <a:lstStyle/>
              <a:p>
                <a:pPr algn="r">
                  <a:defRPr/>
                </a:pPr>
                <a:r>
                  <a:rPr lang="ru-RU" sz="3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Методические особенности уроков </a:t>
                </a:r>
              </a:p>
              <a:p>
                <a:pPr algn="r">
                  <a:defRPr/>
                </a:pPr>
                <a:r>
                  <a:rPr lang="ru-RU" sz="3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лыжной подготовки</a:t>
                </a:r>
              </a:p>
            </p:txBody>
          </p:sp>
        </p:grp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2502"/>
            <a:ext cx="1288232" cy="1249922"/>
          </a:xfrm>
          <a:prstGeom prst="rect">
            <a:avLst/>
          </a:prstGeom>
        </p:spPr>
      </p:pic>
      <p:pic>
        <p:nvPicPr>
          <p:cNvPr id="2050" name="Picture 2" descr="https://avatars.mds.yandex.net/get-marketpic/1450173/market_pEhk1FV0MeRXXxpAO1MIuA/ori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895" y="1335915"/>
            <a:ext cx="2852399" cy="3947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p.calameoassets.com/130921204129-548ad82fa1a49bd92118e154541ea950/p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895" y="5664696"/>
            <a:ext cx="2887816" cy="37277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900igr.net/datai/fizkultura/UMK-po-fizkulture/0002-010-UMK-po-fizkultur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79924" y="1335917"/>
            <a:ext cx="2880320" cy="3720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p.calameoassets.com/180204175015-3af8eebe757e00a7a153faeb5e1d9c6e/p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3168" y="5413219"/>
            <a:ext cx="2743776" cy="3640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6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-40721" y="1374543"/>
            <a:ext cx="12842325" cy="160653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127956" tIns="63977" rIns="127956" bIns="63977">
            <a:spAutoFit/>
          </a:bodyPr>
          <a:lstStyle/>
          <a:p>
            <a:pPr algn="ctr"/>
            <a:r>
              <a:rPr lang="ru-RU" sz="48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лыжной подготовки программой предусмотрено:</a:t>
            </a:r>
            <a:endParaRPr lang="ru-RU" sz="48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Группа 44"/>
          <p:cNvGrpSpPr/>
          <p:nvPr/>
        </p:nvGrpSpPr>
        <p:grpSpPr>
          <a:xfrm>
            <a:off x="-30952" y="-19015"/>
            <a:ext cx="12842325" cy="1147476"/>
            <a:chOff x="0" y="-99392"/>
            <a:chExt cx="9144000" cy="908508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0" y="765175"/>
              <a:ext cx="9144000" cy="0"/>
            </a:xfrm>
            <a:prstGeom prst="line">
              <a:avLst/>
            </a:prstGeom>
            <a:ln w="476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Группа 16"/>
            <p:cNvGrpSpPr>
              <a:grpSpLocks/>
            </p:cNvGrpSpPr>
            <p:nvPr/>
          </p:nvGrpSpPr>
          <p:grpSpPr bwMode="auto">
            <a:xfrm>
              <a:off x="0" y="-99392"/>
              <a:ext cx="9144000" cy="908508"/>
              <a:chOff x="-175846" y="-99342"/>
              <a:chExt cx="9319846" cy="908050"/>
            </a:xfrm>
          </p:grpSpPr>
          <p:sp>
            <p:nvSpPr>
              <p:cNvPr id="25" name="Rectangle 18"/>
              <p:cNvSpPr>
                <a:spLocks noChangeArrowheads="1"/>
              </p:cNvSpPr>
              <p:nvPr/>
            </p:nvSpPr>
            <p:spPr bwMode="auto">
              <a:xfrm>
                <a:off x="-175846" y="-99342"/>
                <a:ext cx="9319846" cy="908050"/>
              </a:xfrm>
              <a:prstGeom prst="rect">
                <a:avLst/>
              </a:prstGeom>
              <a:solidFill>
                <a:srgbClr val="000066">
                  <a:alpha val="8196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130735" tIns="65367" rIns="130735" bIns="65367" anchor="ctr"/>
              <a:lstStyle/>
              <a:p>
                <a:pPr defTabSz="1308954"/>
                <a:endParaRPr lang="ru-RU" sz="224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Rectangle 19"/>
              <p:cNvSpPr>
                <a:spLocks noChangeArrowheads="1"/>
              </p:cNvSpPr>
              <p:nvPr/>
            </p:nvSpPr>
            <p:spPr bwMode="auto">
              <a:xfrm>
                <a:off x="1520196" y="342239"/>
                <a:ext cx="7489530" cy="360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 anchor="b"/>
              <a:lstStyle/>
              <a:p>
                <a:pPr algn="r">
                  <a:defRPr/>
                </a:pPr>
                <a:r>
                  <a:rPr lang="ru-RU" sz="3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Методические особенности уроков </a:t>
                </a:r>
              </a:p>
              <a:p>
                <a:pPr algn="r">
                  <a:defRPr/>
                </a:pPr>
                <a:r>
                  <a:rPr lang="ru-RU" sz="3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лыжной подготовки</a:t>
                </a:r>
              </a:p>
            </p:txBody>
          </p:sp>
        </p:grp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6147" y="-69866"/>
            <a:ext cx="1213729" cy="1177635"/>
          </a:xfrm>
          <a:prstGeom prst="rect">
            <a:avLst/>
          </a:prstGeom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280120" y="3227463"/>
            <a:ext cx="8928992" cy="41044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6012" tIns="48007" rIns="96012" bIns="48007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685750" indent="-685750">
              <a:buFont typeface="Wingdings" panose="05000000000000000000" pitchFamily="2" charset="2"/>
              <a:buChar char="v"/>
            </a:pP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умения и навыками основных способов передвижения на лыжах;</a:t>
            </a:r>
          </a:p>
          <a:p>
            <a:pPr marL="685750" indent="-685750">
              <a:buFont typeface="Wingdings" panose="05000000000000000000" pitchFamily="2" charset="2"/>
              <a:buChar char="v"/>
            </a:pP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навыков самостоятельных занятий;</a:t>
            </a:r>
          </a:p>
          <a:p>
            <a:pPr marL="685750" indent="-685750">
              <a:buFont typeface="Wingdings" panose="05000000000000000000" pitchFamily="2" charset="2"/>
              <a:buChar char="v"/>
            </a:pP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Усвоение теоретических основ лыжной подготовки;</a:t>
            </a:r>
          </a:p>
          <a:p>
            <a:pPr marL="685750" indent="-685750">
              <a:buFont typeface="Wingdings" panose="05000000000000000000" pitchFamily="2" charset="2"/>
              <a:buChar char="v"/>
            </a:pP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основных физических и морально – волевых качеств.</a:t>
            </a:r>
          </a:p>
        </p:txBody>
      </p:sp>
      <p:grpSp>
        <p:nvGrpSpPr>
          <p:cNvPr id="14" name="Shape 181"/>
          <p:cNvGrpSpPr/>
          <p:nvPr/>
        </p:nvGrpSpPr>
        <p:grpSpPr>
          <a:xfrm>
            <a:off x="8733578" y="4872609"/>
            <a:ext cx="3868097" cy="4392488"/>
            <a:chOff x="120250" y="5775"/>
            <a:chExt cx="2879775" cy="2885900"/>
          </a:xfrm>
        </p:grpSpPr>
        <p:sp>
          <p:nvSpPr>
            <p:cNvPr id="15" name="Shape 182"/>
            <p:cNvSpPr/>
            <p:nvPr/>
          </p:nvSpPr>
          <p:spPr>
            <a:xfrm>
              <a:off x="120250" y="428975"/>
              <a:ext cx="2735450" cy="2462700"/>
            </a:xfrm>
            <a:custGeom>
              <a:avLst/>
              <a:gdLst/>
              <a:ahLst/>
              <a:cxnLst/>
              <a:rect l="0" t="0" r="0" b="0"/>
              <a:pathLst>
                <a:path w="109418" h="98508" extrusionOk="0">
                  <a:moveTo>
                    <a:pt x="108392" y="39750"/>
                  </a:moveTo>
                  <a:lnTo>
                    <a:pt x="108840" y="42234"/>
                  </a:lnTo>
                  <a:lnTo>
                    <a:pt x="109225" y="44719"/>
                  </a:lnTo>
                  <a:lnTo>
                    <a:pt x="109354" y="47203"/>
                  </a:lnTo>
                  <a:lnTo>
                    <a:pt x="109418" y="49687"/>
                  </a:lnTo>
                  <a:lnTo>
                    <a:pt x="109354" y="52114"/>
                  </a:lnTo>
                  <a:lnTo>
                    <a:pt x="109097" y="54541"/>
                  </a:lnTo>
                  <a:lnTo>
                    <a:pt x="108776" y="56909"/>
                  </a:lnTo>
                  <a:lnTo>
                    <a:pt x="108263" y="59278"/>
                  </a:lnTo>
                  <a:lnTo>
                    <a:pt x="107686" y="61589"/>
                  </a:lnTo>
                  <a:lnTo>
                    <a:pt x="106916" y="63900"/>
                  </a:lnTo>
                  <a:lnTo>
                    <a:pt x="106083" y="66153"/>
                  </a:lnTo>
                  <a:lnTo>
                    <a:pt x="105121" y="68349"/>
                  </a:lnTo>
                  <a:lnTo>
                    <a:pt x="104030" y="70544"/>
                  </a:lnTo>
                  <a:lnTo>
                    <a:pt x="102876" y="72624"/>
                  </a:lnTo>
                  <a:lnTo>
                    <a:pt x="101529" y="74704"/>
                  </a:lnTo>
                  <a:lnTo>
                    <a:pt x="100118" y="76669"/>
                  </a:lnTo>
                  <a:lnTo>
                    <a:pt x="98643" y="78633"/>
                  </a:lnTo>
                  <a:lnTo>
                    <a:pt x="96975" y="80482"/>
                  </a:lnTo>
                  <a:lnTo>
                    <a:pt x="95308" y="82273"/>
                  </a:lnTo>
                  <a:lnTo>
                    <a:pt x="93448" y="84006"/>
                  </a:lnTo>
                  <a:lnTo>
                    <a:pt x="91588" y="85624"/>
                  </a:lnTo>
                  <a:lnTo>
                    <a:pt x="89599" y="87184"/>
                  </a:lnTo>
                  <a:lnTo>
                    <a:pt x="87483" y="88686"/>
                  </a:lnTo>
                  <a:lnTo>
                    <a:pt x="85302" y="90073"/>
                  </a:lnTo>
                  <a:lnTo>
                    <a:pt x="83057" y="91401"/>
                  </a:lnTo>
                  <a:lnTo>
                    <a:pt x="80749" y="92557"/>
                  </a:lnTo>
                  <a:lnTo>
                    <a:pt x="78311" y="93655"/>
                  </a:lnTo>
                  <a:lnTo>
                    <a:pt x="75874" y="94695"/>
                  </a:lnTo>
                  <a:lnTo>
                    <a:pt x="73309" y="95561"/>
                  </a:lnTo>
                  <a:lnTo>
                    <a:pt x="70679" y="96370"/>
                  </a:lnTo>
                  <a:lnTo>
                    <a:pt x="67985" y="97006"/>
                  </a:lnTo>
                  <a:lnTo>
                    <a:pt x="65227" y="97583"/>
                  </a:lnTo>
                  <a:lnTo>
                    <a:pt x="62470" y="97988"/>
                  </a:lnTo>
                  <a:lnTo>
                    <a:pt x="59712" y="98335"/>
                  </a:lnTo>
                  <a:lnTo>
                    <a:pt x="56954" y="98450"/>
                  </a:lnTo>
                  <a:lnTo>
                    <a:pt x="54196" y="98508"/>
                  </a:lnTo>
                  <a:lnTo>
                    <a:pt x="51502" y="98450"/>
                  </a:lnTo>
                  <a:lnTo>
                    <a:pt x="48808" y="98219"/>
                  </a:lnTo>
                  <a:lnTo>
                    <a:pt x="46179" y="97930"/>
                  </a:lnTo>
                  <a:lnTo>
                    <a:pt x="43549" y="97468"/>
                  </a:lnTo>
                  <a:lnTo>
                    <a:pt x="40984" y="96948"/>
                  </a:lnTo>
                  <a:lnTo>
                    <a:pt x="38418" y="96312"/>
                  </a:lnTo>
                  <a:lnTo>
                    <a:pt x="35917" y="95503"/>
                  </a:lnTo>
                  <a:lnTo>
                    <a:pt x="33480" y="94637"/>
                  </a:lnTo>
                  <a:lnTo>
                    <a:pt x="31042" y="93655"/>
                  </a:lnTo>
                  <a:lnTo>
                    <a:pt x="28734" y="92615"/>
                  </a:lnTo>
                  <a:lnTo>
                    <a:pt x="26425" y="91401"/>
                  </a:lnTo>
                  <a:lnTo>
                    <a:pt x="24244" y="90130"/>
                  </a:lnTo>
                  <a:lnTo>
                    <a:pt x="22063" y="88802"/>
                  </a:lnTo>
                  <a:lnTo>
                    <a:pt x="20011" y="87357"/>
                  </a:lnTo>
                  <a:lnTo>
                    <a:pt x="18023" y="85797"/>
                  </a:lnTo>
                  <a:lnTo>
                    <a:pt x="16099" y="84179"/>
                  </a:lnTo>
                  <a:lnTo>
                    <a:pt x="14303" y="82446"/>
                  </a:lnTo>
                  <a:lnTo>
                    <a:pt x="12571" y="80655"/>
                  </a:lnTo>
                  <a:lnTo>
                    <a:pt x="10904" y="78749"/>
                  </a:lnTo>
                  <a:lnTo>
                    <a:pt x="9364" y="76842"/>
                  </a:lnTo>
                  <a:lnTo>
                    <a:pt x="7889" y="74820"/>
                  </a:lnTo>
                  <a:lnTo>
                    <a:pt x="6606" y="72682"/>
                  </a:lnTo>
                  <a:lnTo>
                    <a:pt x="5388" y="70544"/>
                  </a:lnTo>
                  <a:lnTo>
                    <a:pt x="4233" y="68291"/>
                  </a:lnTo>
                  <a:lnTo>
                    <a:pt x="3271" y="66038"/>
                  </a:lnTo>
                  <a:lnTo>
                    <a:pt x="2373" y="63669"/>
                  </a:lnTo>
                  <a:lnTo>
                    <a:pt x="1668" y="61243"/>
                  </a:lnTo>
                  <a:lnTo>
                    <a:pt x="1026" y="58758"/>
                  </a:lnTo>
                  <a:lnTo>
                    <a:pt x="577" y="56274"/>
                  </a:lnTo>
                  <a:lnTo>
                    <a:pt x="193" y="53789"/>
                  </a:lnTo>
                  <a:lnTo>
                    <a:pt x="64" y="51305"/>
                  </a:lnTo>
                  <a:lnTo>
                    <a:pt x="0" y="48821"/>
                  </a:lnTo>
                  <a:lnTo>
                    <a:pt x="64" y="46394"/>
                  </a:lnTo>
                  <a:lnTo>
                    <a:pt x="321" y="43968"/>
                  </a:lnTo>
                  <a:lnTo>
                    <a:pt x="642" y="41541"/>
                  </a:lnTo>
                  <a:lnTo>
                    <a:pt x="1155" y="39172"/>
                  </a:lnTo>
                  <a:lnTo>
                    <a:pt x="1732" y="36861"/>
                  </a:lnTo>
                  <a:lnTo>
                    <a:pt x="2502" y="34550"/>
                  </a:lnTo>
                  <a:lnTo>
                    <a:pt x="3335" y="32297"/>
                  </a:lnTo>
                  <a:lnTo>
                    <a:pt x="4297" y="30101"/>
                  </a:lnTo>
                  <a:lnTo>
                    <a:pt x="5388" y="27964"/>
                  </a:lnTo>
                  <a:lnTo>
                    <a:pt x="6542" y="25826"/>
                  </a:lnTo>
                  <a:lnTo>
                    <a:pt x="7889" y="23804"/>
                  </a:lnTo>
                  <a:lnTo>
                    <a:pt x="9300" y="21782"/>
                  </a:lnTo>
                  <a:lnTo>
                    <a:pt x="10775" y="19875"/>
                  </a:lnTo>
                  <a:lnTo>
                    <a:pt x="12443" y="18026"/>
                  </a:lnTo>
                  <a:lnTo>
                    <a:pt x="14110" y="16235"/>
                  </a:lnTo>
                  <a:lnTo>
                    <a:pt x="15970" y="14502"/>
                  </a:lnTo>
                  <a:lnTo>
                    <a:pt x="17830" y="12827"/>
                  </a:lnTo>
                  <a:lnTo>
                    <a:pt x="19819" y="11267"/>
                  </a:lnTo>
                  <a:lnTo>
                    <a:pt x="21935" y="9822"/>
                  </a:lnTo>
                  <a:lnTo>
                    <a:pt x="24116" y="8436"/>
                  </a:lnTo>
                  <a:lnTo>
                    <a:pt x="26360" y="7107"/>
                  </a:lnTo>
                  <a:lnTo>
                    <a:pt x="28669" y="5951"/>
                  </a:lnTo>
                  <a:lnTo>
                    <a:pt x="31107" y="4796"/>
                  </a:lnTo>
                  <a:lnTo>
                    <a:pt x="33544" y="3814"/>
                  </a:lnTo>
                  <a:lnTo>
                    <a:pt x="36109" y="2947"/>
                  </a:lnTo>
                  <a:lnTo>
                    <a:pt x="38739" y="2138"/>
                  </a:lnTo>
                  <a:lnTo>
                    <a:pt x="41433" y="1503"/>
                  </a:lnTo>
                  <a:lnTo>
                    <a:pt x="44191" y="925"/>
                  </a:lnTo>
                  <a:lnTo>
                    <a:pt x="46948" y="520"/>
                  </a:lnTo>
                  <a:lnTo>
                    <a:pt x="49706" y="174"/>
                  </a:lnTo>
                  <a:lnTo>
                    <a:pt x="52464" y="58"/>
                  </a:lnTo>
                  <a:lnTo>
                    <a:pt x="55222" y="0"/>
                  </a:lnTo>
                  <a:lnTo>
                    <a:pt x="57916" y="58"/>
                  </a:lnTo>
                  <a:lnTo>
                    <a:pt x="60610" y="289"/>
                  </a:lnTo>
                  <a:lnTo>
                    <a:pt x="63239" y="578"/>
                  </a:lnTo>
                  <a:lnTo>
                    <a:pt x="65869" y="1040"/>
                  </a:lnTo>
                  <a:lnTo>
                    <a:pt x="68434" y="1560"/>
                  </a:lnTo>
                  <a:lnTo>
                    <a:pt x="71000" y="2196"/>
                  </a:lnTo>
                  <a:lnTo>
                    <a:pt x="73501" y="3005"/>
                  </a:lnTo>
                  <a:lnTo>
                    <a:pt x="75938" y="3871"/>
                  </a:lnTo>
                  <a:lnTo>
                    <a:pt x="78375" y="4854"/>
                  </a:lnTo>
                  <a:lnTo>
                    <a:pt x="80684" y="5893"/>
                  </a:lnTo>
                  <a:lnTo>
                    <a:pt x="82993" y="7107"/>
                  </a:lnTo>
                  <a:lnTo>
                    <a:pt x="85174" y="8378"/>
                  </a:lnTo>
                  <a:lnTo>
                    <a:pt x="87355" y="9707"/>
                  </a:lnTo>
                  <a:lnTo>
                    <a:pt x="89407" y="11151"/>
                  </a:lnTo>
                  <a:lnTo>
                    <a:pt x="91395" y="12711"/>
                  </a:lnTo>
                  <a:lnTo>
                    <a:pt x="93319" y="14329"/>
                  </a:lnTo>
                  <a:lnTo>
                    <a:pt x="95115" y="16062"/>
                  </a:lnTo>
                  <a:lnTo>
                    <a:pt x="96847" y="17853"/>
                  </a:lnTo>
                  <a:lnTo>
                    <a:pt x="98514" y="19760"/>
                  </a:lnTo>
                  <a:lnTo>
                    <a:pt x="100054" y="21666"/>
                  </a:lnTo>
                  <a:lnTo>
                    <a:pt x="101529" y="23688"/>
                  </a:lnTo>
                  <a:lnTo>
                    <a:pt x="102812" y="25826"/>
                  </a:lnTo>
                  <a:lnTo>
                    <a:pt x="104030" y="27964"/>
                  </a:lnTo>
                  <a:lnTo>
                    <a:pt x="105185" y="30217"/>
                  </a:lnTo>
                  <a:lnTo>
                    <a:pt x="106147" y="32470"/>
                  </a:lnTo>
                  <a:lnTo>
                    <a:pt x="107045" y="34839"/>
                  </a:lnTo>
                  <a:lnTo>
                    <a:pt x="107750" y="37266"/>
                  </a:lnTo>
                  <a:lnTo>
                    <a:pt x="108392" y="39750"/>
                  </a:lnTo>
                  <a:close/>
                </a:path>
              </a:pathLst>
            </a:custGeom>
            <a:solidFill>
              <a:srgbClr val="9B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" name="Shape 183"/>
            <p:cNvSpPr/>
            <p:nvPr/>
          </p:nvSpPr>
          <p:spPr>
            <a:xfrm>
              <a:off x="779250" y="982175"/>
              <a:ext cx="1257100" cy="512775"/>
            </a:xfrm>
            <a:custGeom>
              <a:avLst/>
              <a:gdLst/>
              <a:ahLst/>
              <a:cxnLst/>
              <a:rect l="0" t="0" r="0" b="0"/>
              <a:pathLst>
                <a:path w="50284" h="20511" extrusionOk="0">
                  <a:moveTo>
                    <a:pt x="49001" y="58"/>
                  </a:moveTo>
                  <a:lnTo>
                    <a:pt x="514" y="19009"/>
                  </a:lnTo>
                  <a:lnTo>
                    <a:pt x="257" y="19182"/>
                  </a:lnTo>
                  <a:lnTo>
                    <a:pt x="65" y="19413"/>
                  </a:lnTo>
                  <a:lnTo>
                    <a:pt x="0" y="19760"/>
                  </a:lnTo>
                  <a:lnTo>
                    <a:pt x="65" y="20049"/>
                  </a:lnTo>
                  <a:lnTo>
                    <a:pt x="257" y="20280"/>
                  </a:lnTo>
                  <a:lnTo>
                    <a:pt x="578" y="20453"/>
                  </a:lnTo>
                  <a:lnTo>
                    <a:pt x="898" y="20511"/>
                  </a:lnTo>
                  <a:lnTo>
                    <a:pt x="1219" y="20453"/>
                  </a:lnTo>
                  <a:lnTo>
                    <a:pt x="49707" y="1503"/>
                  </a:lnTo>
                  <a:lnTo>
                    <a:pt x="50027" y="1329"/>
                  </a:lnTo>
                  <a:lnTo>
                    <a:pt x="50220" y="1040"/>
                  </a:lnTo>
                  <a:lnTo>
                    <a:pt x="50284" y="752"/>
                  </a:lnTo>
                  <a:lnTo>
                    <a:pt x="50155" y="463"/>
                  </a:lnTo>
                  <a:lnTo>
                    <a:pt x="49963" y="232"/>
                  </a:lnTo>
                  <a:lnTo>
                    <a:pt x="49707" y="58"/>
                  </a:lnTo>
                  <a:lnTo>
                    <a:pt x="49322" y="0"/>
                  </a:lnTo>
                  <a:lnTo>
                    <a:pt x="49001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7" name="Shape 184"/>
            <p:cNvSpPr/>
            <p:nvPr/>
          </p:nvSpPr>
          <p:spPr>
            <a:xfrm>
              <a:off x="315850" y="1808375"/>
              <a:ext cx="2684175" cy="946100"/>
            </a:xfrm>
            <a:custGeom>
              <a:avLst/>
              <a:gdLst/>
              <a:ahLst/>
              <a:cxnLst/>
              <a:rect l="0" t="0" r="0" b="0"/>
              <a:pathLst>
                <a:path w="107367" h="37844" extrusionOk="0">
                  <a:moveTo>
                    <a:pt x="98194" y="116"/>
                  </a:moveTo>
                  <a:lnTo>
                    <a:pt x="8659" y="32470"/>
                  </a:lnTo>
                  <a:lnTo>
                    <a:pt x="8595" y="32528"/>
                  </a:lnTo>
                  <a:lnTo>
                    <a:pt x="8275" y="32643"/>
                  </a:lnTo>
                  <a:lnTo>
                    <a:pt x="7762" y="32759"/>
                  </a:lnTo>
                  <a:lnTo>
                    <a:pt x="7120" y="32874"/>
                  </a:lnTo>
                  <a:lnTo>
                    <a:pt x="6351" y="32932"/>
                  </a:lnTo>
                  <a:lnTo>
                    <a:pt x="5517" y="32990"/>
                  </a:lnTo>
                  <a:lnTo>
                    <a:pt x="4619" y="32990"/>
                  </a:lnTo>
                  <a:lnTo>
                    <a:pt x="3721" y="32990"/>
                  </a:lnTo>
                  <a:lnTo>
                    <a:pt x="2887" y="32990"/>
                  </a:lnTo>
                  <a:lnTo>
                    <a:pt x="3015" y="32990"/>
                  </a:lnTo>
                  <a:lnTo>
                    <a:pt x="2566" y="32932"/>
                  </a:lnTo>
                  <a:lnTo>
                    <a:pt x="2117" y="32874"/>
                  </a:lnTo>
                  <a:lnTo>
                    <a:pt x="1733" y="32874"/>
                  </a:lnTo>
                  <a:lnTo>
                    <a:pt x="1284" y="32874"/>
                  </a:lnTo>
                  <a:lnTo>
                    <a:pt x="963" y="32932"/>
                  </a:lnTo>
                  <a:lnTo>
                    <a:pt x="578" y="33106"/>
                  </a:lnTo>
                  <a:lnTo>
                    <a:pt x="322" y="33279"/>
                  </a:lnTo>
                  <a:lnTo>
                    <a:pt x="129" y="33568"/>
                  </a:lnTo>
                  <a:lnTo>
                    <a:pt x="1" y="34203"/>
                  </a:lnTo>
                  <a:lnTo>
                    <a:pt x="258" y="34723"/>
                  </a:lnTo>
                  <a:lnTo>
                    <a:pt x="642" y="35243"/>
                  </a:lnTo>
                  <a:lnTo>
                    <a:pt x="1027" y="35532"/>
                  </a:lnTo>
                  <a:lnTo>
                    <a:pt x="1989" y="36110"/>
                  </a:lnTo>
                  <a:lnTo>
                    <a:pt x="2951" y="36572"/>
                  </a:lnTo>
                  <a:lnTo>
                    <a:pt x="4042" y="36977"/>
                  </a:lnTo>
                  <a:lnTo>
                    <a:pt x="5196" y="37265"/>
                  </a:lnTo>
                  <a:lnTo>
                    <a:pt x="6286" y="37496"/>
                  </a:lnTo>
                  <a:lnTo>
                    <a:pt x="7441" y="37670"/>
                  </a:lnTo>
                  <a:lnTo>
                    <a:pt x="8595" y="37785"/>
                  </a:lnTo>
                  <a:lnTo>
                    <a:pt x="9686" y="37843"/>
                  </a:lnTo>
                  <a:lnTo>
                    <a:pt x="10712" y="37843"/>
                  </a:lnTo>
                  <a:lnTo>
                    <a:pt x="11674" y="37843"/>
                  </a:lnTo>
                  <a:lnTo>
                    <a:pt x="12572" y="37843"/>
                  </a:lnTo>
                  <a:lnTo>
                    <a:pt x="13341" y="37785"/>
                  </a:lnTo>
                  <a:lnTo>
                    <a:pt x="13983" y="37728"/>
                  </a:lnTo>
                  <a:lnTo>
                    <a:pt x="14496" y="37728"/>
                  </a:lnTo>
                  <a:lnTo>
                    <a:pt x="14881" y="37670"/>
                  </a:lnTo>
                  <a:lnTo>
                    <a:pt x="15009" y="37670"/>
                  </a:lnTo>
                  <a:lnTo>
                    <a:pt x="15137" y="37612"/>
                  </a:lnTo>
                  <a:lnTo>
                    <a:pt x="107366" y="2484"/>
                  </a:lnTo>
                  <a:lnTo>
                    <a:pt x="98451" y="0"/>
                  </a:lnTo>
                  <a:lnTo>
                    <a:pt x="98194" y="1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" name="Shape 185"/>
            <p:cNvSpPr/>
            <p:nvPr/>
          </p:nvSpPr>
          <p:spPr>
            <a:xfrm>
              <a:off x="381600" y="1850250"/>
              <a:ext cx="2490150" cy="863775"/>
            </a:xfrm>
            <a:custGeom>
              <a:avLst/>
              <a:gdLst/>
              <a:ahLst/>
              <a:cxnLst/>
              <a:rect l="0" t="0" r="0" b="0"/>
              <a:pathLst>
                <a:path w="99606" h="34551" extrusionOk="0">
                  <a:moveTo>
                    <a:pt x="95885" y="1"/>
                  </a:moveTo>
                  <a:lnTo>
                    <a:pt x="96078" y="58"/>
                  </a:lnTo>
                  <a:lnTo>
                    <a:pt x="96398" y="174"/>
                  </a:lnTo>
                  <a:lnTo>
                    <a:pt x="96783" y="232"/>
                  </a:lnTo>
                  <a:lnTo>
                    <a:pt x="97232" y="405"/>
                  </a:lnTo>
                  <a:lnTo>
                    <a:pt x="97745" y="521"/>
                  </a:lnTo>
                  <a:lnTo>
                    <a:pt x="98322" y="694"/>
                  </a:lnTo>
                  <a:lnTo>
                    <a:pt x="98964" y="867"/>
                  </a:lnTo>
                  <a:lnTo>
                    <a:pt x="99605" y="1041"/>
                  </a:lnTo>
                  <a:lnTo>
                    <a:pt x="98964" y="1272"/>
                  </a:lnTo>
                  <a:lnTo>
                    <a:pt x="97938" y="1676"/>
                  </a:lnTo>
                  <a:lnTo>
                    <a:pt x="96462" y="2254"/>
                  </a:lnTo>
                  <a:lnTo>
                    <a:pt x="94667" y="2947"/>
                  </a:lnTo>
                  <a:lnTo>
                    <a:pt x="92486" y="3756"/>
                  </a:lnTo>
                  <a:lnTo>
                    <a:pt x="89985" y="4738"/>
                  </a:lnTo>
                  <a:lnTo>
                    <a:pt x="87227" y="5778"/>
                  </a:lnTo>
                  <a:lnTo>
                    <a:pt x="84148" y="6934"/>
                  </a:lnTo>
                  <a:lnTo>
                    <a:pt x="80941" y="8147"/>
                  </a:lnTo>
                  <a:lnTo>
                    <a:pt x="77478" y="9476"/>
                  </a:lnTo>
                  <a:lnTo>
                    <a:pt x="73822" y="10862"/>
                  </a:lnTo>
                  <a:lnTo>
                    <a:pt x="70102" y="12307"/>
                  </a:lnTo>
                  <a:lnTo>
                    <a:pt x="66254" y="13751"/>
                  </a:lnTo>
                  <a:lnTo>
                    <a:pt x="62277" y="15253"/>
                  </a:lnTo>
                  <a:lnTo>
                    <a:pt x="58301" y="16756"/>
                  </a:lnTo>
                  <a:lnTo>
                    <a:pt x="54324" y="18315"/>
                  </a:lnTo>
                  <a:lnTo>
                    <a:pt x="50348" y="19818"/>
                  </a:lnTo>
                  <a:lnTo>
                    <a:pt x="46371" y="21320"/>
                  </a:lnTo>
                  <a:lnTo>
                    <a:pt x="42523" y="22764"/>
                  </a:lnTo>
                  <a:lnTo>
                    <a:pt x="38739" y="24209"/>
                  </a:lnTo>
                  <a:lnTo>
                    <a:pt x="35083" y="25595"/>
                  </a:lnTo>
                  <a:lnTo>
                    <a:pt x="31620" y="26924"/>
                  </a:lnTo>
                  <a:lnTo>
                    <a:pt x="28285" y="28195"/>
                  </a:lnTo>
                  <a:lnTo>
                    <a:pt x="25206" y="29351"/>
                  </a:lnTo>
                  <a:lnTo>
                    <a:pt x="22384" y="30448"/>
                  </a:lnTo>
                  <a:lnTo>
                    <a:pt x="19819" y="31431"/>
                  </a:lnTo>
                  <a:lnTo>
                    <a:pt x="17574" y="32297"/>
                  </a:lnTo>
                  <a:lnTo>
                    <a:pt x="15714" y="32990"/>
                  </a:lnTo>
                  <a:lnTo>
                    <a:pt x="14175" y="33568"/>
                  </a:lnTo>
                  <a:lnTo>
                    <a:pt x="13020" y="34030"/>
                  </a:lnTo>
                  <a:lnTo>
                    <a:pt x="12315" y="34262"/>
                  </a:lnTo>
                  <a:lnTo>
                    <a:pt x="12058" y="34377"/>
                  </a:lnTo>
                  <a:lnTo>
                    <a:pt x="11866" y="34377"/>
                  </a:lnTo>
                  <a:lnTo>
                    <a:pt x="11545" y="34435"/>
                  </a:lnTo>
                  <a:lnTo>
                    <a:pt x="11032" y="34493"/>
                  </a:lnTo>
                  <a:lnTo>
                    <a:pt x="10455" y="34550"/>
                  </a:lnTo>
                  <a:lnTo>
                    <a:pt x="9813" y="34550"/>
                  </a:lnTo>
                  <a:lnTo>
                    <a:pt x="9044" y="34550"/>
                  </a:lnTo>
                  <a:lnTo>
                    <a:pt x="8210" y="34550"/>
                  </a:lnTo>
                  <a:lnTo>
                    <a:pt x="7312" y="34550"/>
                  </a:lnTo>
                  <a:lnTo>
                    <a:pt x="6414" y="34493"/>
                  </a:lnTo>
                  <a:lnTo>
                    <a:pt x="5452" y="34435"/>
                  </a:lnTo>
                  <a:lnTo>
                    <a:pt x="4490" y="34319"/>
                  </a:lnTo>
                  <a:lnTo>
                    <a:pt x="3528" y="34146"/>
                  </a:lnTo>
                  <a:lnTo>
                    <a:pt x="2566" y="33915"/>
                  </a:lnTo>
                  <a:lnTo>
                    <a:pt x="1668" y="33626"/>
                  </a:lnTo>
                  <a:lnTo>
                    <a:pt x="834" y="33279"/>
                  </a:lnTo>
                  <a:lnTo>
                    <a:pt x="1" y="32875"/>
                  </a:lnTo>
                  <a:lnTo>
                    <a:pt x="65" y="32875"/>
                  </a:lnTo>
                  <a:lnTo>
                    <a:pt x="65" y="32875"/>
                  </a:lnTo>
                  <a:lnTo>
                    <a:pt x="129" y="32875"/>
                  </a:lnTo>
                  <a:lnTo>
                    <a:pt x="129" y="32875"/>
                  </a:lnTo>
                  <a:lnTo>
                    <a:pt x="193" y="32875"/>
                  </a:lnTo>
                  <a:lnTo>
                    <a:pt x="642" y="32875"/>
                  </a:lnTo>
                  <a:lnTo>
                    <a:pt x="1412" y="32933"/>
                  </a:lnTo>
                  <a:lnTo>
                    <a:pt x="2309" y="32933"/>
                  </a:lnTo>
                  <a:lnTo>
                    <a:pt x="3336" y="32875"/>
                  </a:lnTo>
                  <a:lnTo>
                    <a:pt x="4362" y="32817"/>
                  </a:lnTo>
                  <a:lnTo>
                    <a:pt x="5388" y="32644"/>
                  </a:lnTo>
                  <a:lnTo>
                    <a:pt x="6222" y="32471"/>
                  </a:lnTo>
                  <a:lnTo>
                    <a:pt x="6927" y="32182"/>
                  </a:lnTo>
                  <a:lnTo>
                    <a:pt x="6799" y="32239"/>
                  </a:lnTo>
                  <a:lnTo>
                    <a:pt x="7056" y="32124"/>
                  </a:lnTo>
                  <a:lnTo>
                    <a:pt x="7825" y="31893"/>
                  </a:lnTo>
                  <a:lnTo>
                    <a:pt x="8980" y="31431"/>
                  </a:lnTo>
                  <a:lnTo>
                    <a:pt x="10583" y="30853"/>
                  </a:lnTo>
                  <a:lnTo>
                    <a:pt x="12636" y="30159"/>
                  </a:lnTo>
                  <a:lnTo>
                    <a:pt x="14944" y="29293"/>
                  </a:lnTo>
                  <a:lnTo>
                    <a:pt x="17638" y="28311"/>
                  </a:lnTo>
                  <a:lnTo>
                    <a:pt x="20653" y="27213"/>
                  </a:lnTo>
                  <a:lnTo>
                    <a:pt x="23859" y="26057"/>
                  </a:lnTo>
                  <a:lnTo>
                    <a:pt x="27323" y="24786"/>
                  </a:lnTo>
                  <a:lnTo>
                    <a:pt x="30979" y="23458"/>
                  </a:lnTo>
                  <a:lnTo>
                    <a:pt x="34827" y="22071"/>
                  </a:lnTo>
                  <a:lnTo>
                    <a:pt x="38803" y="20684"/>
                  </a:lnTo>
                  <a:lnTo>
                    <a:pt x="42844" y="19182"/>
                  </a:lnTo>
                  <a:lnTo>
                    <a:pt x="46949" y="17738"/>
                  </a:lnTo>
                  <a:lnTo>
                    <a:pt x="51118" y="16178"/>
                  </a:lnTo>
                  <a:lnTo>
                    <a:pt x="55287" y="14676"/>
                  </a:lnTo>
                  <a:lnTo>
                    <a:pt x="59391" y="13231"/>
                  </a:lnTo>
                  <a:lnTo>
                    <a:pt x="63496" y="11729"/>
                  </a:lnTo>
                  <a:lnTo>
                    <a:pt x="67473" y="10285"/>
                  </a:lnTo>
                  <a:lnTo>
                    <a:pt x="71257" y="8898"/>
                  </a:lnTo>
                  <a:lnTo>
                    <a:pt x="74977" y="7569"/>
                  </a:lnTo>
                  <a:lnTo>
                    <a:pt x="78440" y="6298"/>
                  </a:lnTo>
                  <a:lnTo>
                    <a:pt x="81711" y="5143"/>
                  </a:lnTo>
                  <a:lnTo>
                    <a:pt x="84725" y="4045"/>
                  </a:lnTo>
                  <a:lnTo>
                    <a:pt x="87419" y="3063"/>
                  </a:lnTo>
                  <a:lnTo>
                    <a:pt x="89856" y="2196"/>
                  </a:lnTo>
                  <a:lnTo>
                    <a:pt x="91909" y="1445"/>
                  </a:lnTo>
                  <a:lnTo>
                    <a:pt x="93576" y="867"/>
                  </a:lnTo>
                  <a:lnTo>
                    <a:pt x="94795" y="405"/>
                  </a:lnTo>
                  <a:lnTo>
                    <a:pt x="95564" y="116"/>
                  </a:lnTo>
                  <a:lnTo>
                    <a:pt x="95885" y="1"/>
                  </a:lnTo>
                  <a:close/>
                </a:path>
              </a:pathLst>
            </a:custGeom>
            <a:solidFill>
              <a:srgbClr val="E00C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2" name="Shape 186"/>
            <p:cNvSpPr/>
            <p:nvPr/>
          </p:nvSpPr>
          <p:spPr>
            <a:xfrm>
              <a:off x="145900" y="1747700"/>
              <a:ext cx="2674525" cy="902775"/>
            </a:xfrm>
            <a:custGeom>
              <a:avLst/>
              <a:gdLst/>
              <a:ahLst/>
              <a:cxnLst/>
              <a:rect l="0" t="0" r="0" b="0"/>
              <a:pathLst>
                <a:path w="106981" h="36111" extrusionOk="0">
                  <a:moveTo>
                    <a:pt x="98002" y="116"/>
                  </a:moveTo>
                  <a:lnTo>
                    <a:pt x="9878" y="30795"/>
                  </a:lnTo>
                  <a:lnTo>
                    <a:pt x="9813" y="30853"/>
                  </a:lnTo>
                  <a:lnTo>
                    <a:pt x="9044" y="31142"/>
                  </a:lnTo>
                  <a:lnTo>
                    <a:pt x="8146" y="31315"/>
                  </a:lnTo>
                  <a:lnTo>
                    <a:pt x="7184" y="31373"/>
                  </a:lnTo>
                  <a:lnTo>
                    <a:pt x="6158" y="31373"/>
                  </a:lnTo>
                  <a:lnTo>
                    <a:pt x="5196" y="31315"/>
                  </a:lnTo>
                  <a:lnTo>
                    <a:pt x="4362" y="31199"/>
                  </a:lnTo>
                  <a:lnTo>
                    <a:pt x="3592" y="31026"/>
                  </a:lnTo>
                  <a:lnTo>
                    <a:pt x="3015" y="30910"/>
                  </a:lnTo>
                  <a:lnTo>
                    <a:pt x="2566" y="30853"/>
                  </a:lnTo>
                  <a:lnTo>
                    <a:pt x="2117" y="30795"/>
                  </a:lnTo>
                  <a:lnTo>
                    <a:pt x="1668" y="30737"/>
                  </a:lnTo>
                  <a:lnTo>
                    <a:pt x="1283" y="30737"/>
                  </a:lnTo>
                  <a:lnTo>
                    <a:pt x="898" y="30795"/>
                  </a:lnTo>
                  <a:lnTo>
                    <a:pt x="578" y="30910"/>
                  </a:lnTo>
                  <a:lnTo>
                    <a:pt x="321" y="31084"/>
                  </a:lnTo>
                  <a:lnTo>
                    <a:pt x="129" y="31373"/>
                  </a:lnTo>
                  <a:lnTo>
                    <a:pt x="0" y="32008"/>
                  </a:lnTo>
                  <a:lnTo>
                    <a:pt x="193" y="32528"/>
                  </a:lnTo>
                  <a:lnTo>
                    <a:pt x="514" y="33048"/>
                  </a:lnTo>
                  <a:lnTo>
                    <a:pt x="898" y="33395"/>
                  </a:lnTo>
                  <a:lnTo>
                    <a:pt x="1796" y="33973"/>
                  </a:lnTo>
                  <a:lnTo>
                    <a:pt x="2758" y="34493"/>
                  </a:lnTo>
                  <a:lnTo>
                    <a:pt x="3720" y="34897"/>
                  </a:lnTo>
                  <a:lnTo>
                    <a:pt x="4747" y="35244"/>
                  </a:lnTo>
                  <a:lnTo>
                    <a:pt x="5773" y="35533"/>
                  </a:lnTo>
                  <a:lnTo>
                    <a:pt x="6799" y="35706"/>
                  </a:lnTo>
                  <a:lnTo>
                    <a:pt x="7825" y="35879"/>
                  </a:lnTo>
                  <a:lnTo>
                    <a:pt x="8787" y="35995"/>
                  </a:lnTo>
                  <a:lnTo>
                    <a:pt x="9685" y="36053"/>
                  </a:lnTo>
                  <a:lnTo>
                    <a:pt x="10583" y="36110"/>
                  </a:lnTo>
                  <a:lnTo>
                    <a:pt x="11353" y="36110"/>
                  </a:lnTo>
                  <a:lnTo>
                    <a:pt x="11994" y="36110"/>
                  </a:lnTo>
                  <a:lnTo>
                    <a:pt x="12571" y="36053"/>
                  </a:lnTo>
                  <a:lnTo>
                    <a:pt x="13020" y="36053"/>
                  </a:lnTo>
                  <a:lnTo>
                    <a:pt x="13341" y="35995"/>
                  </a:lnTo>
                  <a:lnTo>
                    <a:pt x="13469" y="35995"/>
                  </a:lnTo>
                  <a:lnTo>
                    <a:pt x="13597" y="35995"/>
                  </a:lnTo>
                  <a:lnTo>
                    <a:pt x="106981" y="2774"/>
                  </a:lnTo>
                  <a:lnTo>
                    <a:pt x="98322" y="1"/>
                  </a:lnTo>
                  <a:lnTo>
                    <a:pt x="98002" y="1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4" name="Shape 187"/>
            <p:cNvSpPr/>
            <p:nvPr/>
          </p:nvSpPr>
          <p:spPr>
            <a:xfrm>
              <a:off x="208425" y="1789600"/>
              <a:ext cx="2485325" cy="820425"/>
            </a:xfrm>
            <a:custGeom>
              <a:avLst/>
              <a:gdLst/>
              <a:ahLst/>
              <a:cxnLst/>
              <a:rect l="0" t="0" r="0" b="0"/>
              <a:pathLst>
                <a:path w="99413" h="32817" extrusionOk="0">
                  <a:moveTo>
                    <a:pt x="95885" y="0"/>
                  </a:moveTo>
                  <a:lnTo>
                    <a:pt x="96078" y="58"/>
                  </a:lnTo>
                  <a:lnTo>
                    <a:pt x="96334" y="173"/>
                  </a:lnTo>
                  <a:lnTo>
                    <a:pt x="96719" y="289"/>
                  </a:lnTo>
                  <a:lnTo>
                    <a:pt x="97168" y="404"/>
                  </a:lnTo>
                  <a:lnTo>
                    <a:pt x="97617" y="578"/>
                  </a:lnTo>
                  <a:lnTo>
                    <a:pt x="98194" y="751"/>
                  </a:lnTo>
                  <a:lnTo>
                    <a:pt x="98772" y="982"/>
                  </a:lnTo>
                  <a:lnTo>
                    <a:pt x="99413" y="1156"/>
                  </a:lnTo>
                  <a:lnTo>
                    <a:pt x="98772" y="1387"/>
                  </a:lnTo>
                  <a:lnTo>
                    <a:pt x="97745" y="1733"/>
                  </a:lnTo>
                  <a:lnTo>
                    <a:pt x="96270" y="2311"/>
                  </a:lnTo>
                  <a:lnTo>
                    <a:pt x="94410" y="2947"/>
                  </a:lnTo>
                  <a:lnTo>
                    <a:pt x="92230" y="3755"/>
                  </a:lnTo>
                  <a:lnTo>
                    <a:pt x="89664" y="4622"/>
                  </a:lnTo>
                  <a:lnTo>
                    <a:pt x="86906" y="5604"/>
                  </a:lnTo>
                  <a:lnTo>
                    <a:pt x="83828" y="6702"/>
                  </a:lnTo>
                  <a:lnTo>
                    <a:pt x="80557" y="7915"/>
                  </a:lnTo>
                  <a:lnTo>
                    <a:pt x="77029" y="9129"/>
                  </a:lnTo>
                  <a:lnTo>
                    <a:pt x="73373" y="10457"/>
                  </a:lnTo>
                  <a:lnTo>
                    <a:pt x="69589" y="11786"/>
                  </a:lnTo>
                  <a:lnTo>
                    <a:pt x="65677" y="13173"/>
                  </a:lnTo>
                  <a:lnTo>
                    <a:pt x="61636" y="14617"/>
                  </a:lnTo>
                  <a:lnTo>
                    <a:pt x="57596" y="16062"/>
                  </a:lnTo>
                  <a:lnTo>
                    <a:pt x="53555" y="17506"/>
                  </a:lnTo>
                  <a:lnTo>
                    <a:pt x="49514" y="18950"/>
                  </a:lnTo>
                  <a:lnTo>
                    <a:pt x="45538" y="20337"/>
                  </a:lnTo>
                  <a:lnTo>
                    <a:pt x="41561" y="21781"/>
                  </a:lnTo>
                  <a:lnTo>
                    <a:pt x="37777" y="23110"/>
                  </a:lnTo>
                  <a:lnTo>
                    <a:pt x="34057" y="24439"/>
                  </a:lnTo>
                  <a:lnTo>
                    <a:pt x="30530" y="25710"/>
                  </a:lnTo>
                  <a:lnTo>
                    <a:pt x="27195" y="26923"/>
                  </a:lnTo>
                  <a:lnTo>
                    <a:pt x="24052" y="28021"/>
                  </a:lnTo>
                  <a:lnTo>
                    <a:pt x="21166" y="29003"/>
                  </a:lnTo>
                  <a:lnTo>
                    <a:pt x="18600" y="29928"/>
                  </a:lnTo>
                  <a:lnTo>
                    <a:pt x="16292" y="30737"/>
                  </a:lnTo>
                  <a:lnTo>
                    <a:pt x="14367" y="31430"/>
                  </a:lnTo>
                  <a:lnTo>
                    <a:pt x="12828" y="32008"/>
                  </a:lnTo>
                  <a:lnTo>
                    <a:pt x="11610" y="32412"/>
                  </a:lnTo>
                  <a:lnTo>
                    <a:pt x="10904" y="32643"/>
                  </a:lnTo>
                  <a:lnTo>
                    <a:pt x="10648" y="32759"/>
                  </a:lnTo>
                  <a:lnTo>
                    <a:pt x="10455" y="32759"/>
                  </a:lnTo>
                  <a:lnTo>
                    <a:pt x="10134" y="32817"/>
                  </a:lnTo>
                  <a:lnTo>
                    <a:pt x="9685" y="32817"/>
                  </a:lnTo>
                  <a:lnTo>
                    <a:pt x="9172" y="32817"/>
                  </a:lnTo>
                  <a:lnTo>
                    <a:pt x="8595" y="32817"/>
                  </a:lnTo>
                  <a:lnTo>
                    <a:pt x="7890" y="32817"/>
                  </a:lnTo>
                  <a:lnTo>
                    <a:pt x="7184" y="32759"/>
                  </a:lnTo>
                  <a:lnTo>
                    <a:pt x="6414" y="32701"/>
                  </a:lnTo>
                  <a:lnTo>
                    <a:pt x="5645" y="32643"/>
                  </a:lnTo>
                  <a:lnTo>
                    <a:pt x="4811" y="32470"/>
                  </a:lnTo>
                  <a:lnTo>
                    <a:pt x="3977" y="32354"/>
                  </a:lnTo>
                  <a:lnTo>
                    <a:pt x="3143" y="32123"/>
                  </a:lnTo>
                  <a:lnTo>
                    <a:pt x="2310" y="31892"/>
                  </a:lnTo>
                  <a:lnTo>
                    <a:pt x="1476" y="31603"/>
                  </a:lnTo>
                  <a:lnTo>
                    <a:pt x="706" y="31199"/>
                  </a:lnTo>
                  <a:lnTo>
                    <a:pt x="1" y="30794"/>
                  </a:lnTo>
                  <a:lnTo>
                    <a:pt x="1" y="30794"/>
                  </a:lnTo>
                  <a:lnTo>
                    <a:pt x="65" y="30794"/>
                  </a:lnTo>
                  <a:lnTo>
                    <a:pt x="65" y="30794"/>
                  </a:lnTo>
                  <a:lnTo>
                    <a:pt x="129" y="30794"/>
                  </a:lnTo>
                  <a:lnTo>
                    <a:pt x="386" y="30852"/>
                  </a:lnTo>
                  <a:lnTo>
                    <a:pt x="1027" y="30968"/>
                  </a:lnTo>
                  <a:lnTo>
                    <a:pt x="1989" y="31141"/>
                  </a:lnTo>
                  <a:lnTo>
                    <a:pt x="3143" y="31257"/>
                  </a:lnTo>
                  <a:lnTo>
                    <a:pt x="4362" y="31314"/>
                  </a:lnTo>
                  <a:lnTo>
                    <a:pt x="5709" y="31257"/>
                  </a:lnTo>
                  <a:lnTo>
                    <a:pt x="6992" y="31026"/>
                  </a:lnTo>
                  <a:lnTo>
                    <a:pt x="8210" y="30563"/>
                  </a:lnTo>
                  <a:lnTo>
                    <a:pt x="8082" y="30621"/>
                  </a:lnTo>
                  <a:lnTo>
                    <a:pt x="8339" y="30506"/>
                  </a:lnTo>
                  <a:lnTo>
                    <a:pt x="9044" y="30274"/>
                  </a:lnTo>
                  <a:lnTo>
                    <a:pt x="10263" y="29870"/>
                  </a:lnTo>
                  <a:lnTo>
                    <a:pt x="11802" y="29292"/>
                  </a:lnTo>
                  <a:lnTo>
                    <a:pt x="13790" y="28599"/>
                  </a:lnTo>
                  <a:lnTo>
                    <a:pt x="16099" y="27790"/>
                  </a:lnTo>
                  <a:lnTo>
                    <a:pt x="18793" y="26866"/>
                  </a:lnTo>
                  <a:lnTo>
                    <a:pt x="21743" y="25884"/>
                  </a:lnTo>
                  <a:lnTo>
                    <a:pt x="24886" y="24728"/>
                  </a:lnTo>
                  <a:lnTo>
                    <a:pt x="28349" y="23572"/>
                  </a:lnTo>
                  <a:lnTo>
                    <a:pt x="31941" y="22301"/>
                  </a:lnTo>
                  <a:lnTo>
                    <a:pt x="35725" y="20973"/>
                  </a:lnTo>
                  <a:lnTo>
                    <a:pt x="39573" y="19644"/>
                  </a:lnTo>
                  <a:lnTo>
                    <a:pt x="43614" y="18257"/>
                  </a:lnTo>
                  <a:lnTo>
                    <a:pt x="47654" y="16813"/>
                  </a:lnTo>
                  <a:lnTo>
                    <a:pt x="51759" y="15368"/>
                  </a:lnTo>
                  <a:lnTo>
                    <a:pt x="55864" y="13982"/>
                  </a:lnTo>
                  <a:lnTo>
                    <a:pt x="59905" y="12537"/>
                  </a:lnTo>
                  <a:lnTo>
                    <a:pt x="63881" y="11151"/>
                  </a:lnTo>
                  <a:lnTo>
                    <a:pt x="67793" y="9764"/>
                  </a:lnTo>
                  <a:lnTo>
                    <a:pt x="71577" y="8493"/>
                  </a:lnTo>
                  <a:lnTo>
                    <a:pt x="75233" y="7222"/>
                  </a:lnTo>
                  <a:lnTo>
                    <a:pt x="78697" y="6009"/>
                  </a:lnTo>
                  <a:lnTo>
                    <a:pt x="81904" y="4853"/>
                  </a:lnTo>
                  <a:lnTo>
                    <a:pt x="84854" y="3871"/>
                  </a:lnTo>
                  <a:lnTo>
                    <a:pt x="87548" y="2889"/>
                  </a:lnTo>
                  <a:lnTo>
                    <a:pt x="89921" y="2080"/>
                  </a:lnTo>
                  <a:lnTo>
                    <a:pt x="91909" y="1387"/>
                  </a:lnTo>
                  <a:lnTo>
                    <a:pt x="93576" y="809"/>
                  </a:lnTo>
                  <a:lnTo>
                    <a:pt x="94795" y="404"/>
                  </a:lnTo>
                  <a:lnTo>
                    <a:pt x="95565" y="116"/>
                  </a:lnTo>
                  <a:lnTo>
                    <a:pt x="95885" y="0"/>
                  </a:lnTo>
                  <a:close/>
                </a:path>
              </a:pathLst>
            </a:custGeom>
            <a:solidFill>
              <a:srgbClr val="E00C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" name="Shape 188"/>
            <p:cNvSpPr/>
            <p:nvPr/>
          </p:nvSpPr>
          <p:spPr>
            <a:xfrm>
              <a:off x="974875" y="1575825"/>
              <a:ext cx="788900" cy="622550"/>
            </a:xfrm>
            <a:custGeom>
              <a:avLst/>
              <a:gdLst/>
              <a:ahLst/>
              <a:cxnLst/>
              <a:rect l="0" t="0" r="0" b="0"/>
              <a:pathLst>
                <a:path w="31556" h="24902" extrusionOk="0">
                  <a:moveTo>
                    <a:pt x="642" y="5027"/>
                  </a:moveTo>
                  <a:lnTo>
                    <a:pt x="128" y="6356"/>
                  </a:lnTo>
                  <a:lnTo>
                    <a:pt x="0" y="7800"/>
                  </a:lnTo>
                  <a:lnTo>
                    <a:pt x="321" y="9302"/>
                  </a:lnTo>
                  <a:lnTo>
                    <a:pt x="1026" y="10978"/>
                  </a:lnTo>
                  <a:lnTo>
                    <a:pt x="2053" y="12826"/>
                  </a:lnTo>
                  <a:lnTo>
                    <a:pt x="3528" y="14733"/>
                  </a:lnTo>
                  <a:lnTo>
                    <a:pt x="5452" y="16813"/>
                  </a:lnTo>
                  <a:lnTo>
                    <a:pt x="7697" y="19008"/>
                  </a:lnTo>
                  <a:lnTo>
                    <a:pt x="7953" y="19240"/>
                  </a:lnTo>
                  <a:lnTo>
                    <a:pt x="8595" y="19759"/>
                  </a:lnTo>
                  <a:lnTo>
                    <a:pt x="9492" y="20568"/>
                  </a:lnTo>
                  <a:lnTo>
                    <a:pt x="10519" y="21493"/>
                  </a:lnTo>
                  <a:lnTo>
                    <a:pt x="11545" y="22417"/>
                  </a:lnTo>
                  <a:lnTo>
                    <a:pt x="12443" y="23226"/>
                  </a:lnTo>
                  <a:lnTo>
                    <a:pt x="13084" y="23746"/>
                  </a:lnTo>
                  <a:lnTo>
                    <a:pt x="13341" y="23977"/>
                  </a:lnTo>
                  <a:lnTo>
                    <a:pt x="13405" y="24035"/>
                  </a:lnTo>
                  <a:lnTo>
                    <a:pt x="13533" y="24035"/>
                  </a:lnTo>
                  <a:lnTo>
                    <a:pt x="13597" y="24093"/>
                  </a:lnTo>
                  <a:lnTo>
                    <a:pt x="13661" y="24093"/>
                  </a:lnTo>
                  <a:lnTo>
                    <a:pt x="13790" y="24093"/>
                  </a:lnTo>
                  <a:lnTo>
                    <a:pt x="13982" y="24208"/>
                  </a:lnTo>
                  <a:lnTo>
                    <a:pt x="14303" y="24266"/>
                  </a:lnTo>
                  <a:lnTo>
                    <a:pt x="14752" y="24382"/>
                  </a:lnTo>
                  <a:lnTo>
                    <a:pt x="15329" y="24497"/>
                  </a:lnTo>
                  <a:lnTo>
                    <a:pt x="15970" y="24555"/>
                  </a:lnTo>
                  <a:lnTo>
                    <a:pt x="16676" y="24670"/>
                  </a:lnTo>
                  <a:lnTo>
                    <a:pt x="17510" y="24786"/>
                  </a:lnTo>
                  <a:lnTo>
                    <a:pt x="18407" y="24844"/>
                  </a:lnTo>
                  <a:lnTo>
                    <a:pt x="19370" y="24902"/>
                  </a:lnTo>
                  <a:lnTo>
                    <a:pt x="20396" y="24902"/>
                  </a:lnTo>
                  <a:lnTo>
                    <a:pt x="21486" y="24844"/>
                  </a:lnTo>
                  <a:lnTo>
                    <a:pt x="22640" y="24786"/>
                  </a:lnTo>
                  <a:lnTo>
                    <a:pt x="23859" y="24613"/>
                  </a:lnTo>
                  <a:lnTo>
                    <a:pt x="25078" y="24439"/>
                  </a:lnTo>
                  <a:lnTo>
                    <a:pt x="26360" y="24150"/>
                  </a:lnTo>
                  <a:lnTo>
                    <a:pt x="26425" y="24150"/>
                  </a:lnTo>
                  <a:lnTo>
                    <a:pt x="26425" y="24093"/>
                  </a:lnTo>
                  <a:lnTo>
                    <a:pt x="26425" y="24093"/>
                  </a:lnTo>
                  <a:lnTo>
                    <a:pt x="26489" y="24093"/>
                  </a:lnTo>
                  <a:lnTo>
                    <a:pt x="31107" y="22302"/>
                  </a:lnTo>
                  <a:lnTo>
                    <a:pt x="31235" y="22244"/>
                  </a:lnTo>
                  <a:lnTo>
                    <a:pt x="31363" y="22128"/>
                  </a:lnTo>
                  <a:lnTo>
                    <a:pt x="31491" y="21955"/>
                  </a:lnTo>
                  <a:lnTo>
                    <a:pt x="31556" y="21782"/>
                  </a:lnTo>
                  <a:lnTo>
                    <a:pt x="31556" y="21782"/>
                  </a:lnTo>
                  <a:lnTo>
                    <a:pt x="31556" y="21724"/>
                  </a:lnTo>
                  <a:lnTo>
                    <a:pt x="31556" y="21724"/>
                  </a:lnTo>
                  <a:lnTo>
                    <a:pt x="31556" y="21724"/>
                  </a:lnTo>
                  <a:lnTo>
                    <a:pt x="31556" y="21551"/>
                  </a:lnTo>
                  <a:lnTo>
                    <a:pt x="31491" y="21435"/>
                  </a:lnTo>
                  <a:lnTo>
                    <a:pt x="31363" y="21319"/>
                  </a:lnTo>
                  <a:lnTo>
                    <a:pt x="31235" y="21204"/>
                  </a:lnTo>
                  <a:lnTo>
                    <a:pt x="19370" y="12306"/>
                  </a:lnTo>
                  <a:lnTo>
                    <a:pt x="19049" y="12075"/>
                  </a:lnTo>
                  <a:lnTo>
                    <a:pt x="18664" y="11729"/>
                  </a:lnTo>
                  <a:lnTo>
                    <a:pt x="18215" y="11382"/>
                  </a:lnTo>
                  <a:lnTo>
                    <a:pt x="17830" y="10920"/>
                  </a:lnTo>
                  <a:lnTo>
                    <a:pt x="17445" y="10458"/>
                  </a:lnTo>
                  <a:lnTo>
                    <a:pt x="17125" y="9995"/>
                  </a:lnTo>
                  <a:lnTo>
                    <a:pt x="16932" y="9475"/>
                  </a:lnTo>
                  <a:lnTo>
                    <a:pt x="16868" y="9013"/>
                  </a:lnTo>
                  <a:lnTo>
                    <a:pt x="16868" y="8898"/>
                  </a:lnTo>
                  <a:lnTo>
                    <a:pt x="16868" y="8840"/>
                  </a:lnTo>
                  <a:lnTo>
                    <a:pt x="16868" y="8724"/>
                  </a:lnTo>
                  <a:lnTo>
                    <a:pt x="16932" y="8667"/>
                  </a:lnTo>
                  <a:lnTo>
                    <a:pt x="17125" y="8320"/>
                  </a:lnTo>
                  <a:lnTo>
                    <a:pt x="17445" y="7915"/>
                  </a:lnTo>
                  <a:lnTo>
                    <a:pt x="18023" y="7511"/>
                  </a:lnTo>
                  <a:lnTo>
                    <a:pt x="18856" y="7107"/>
                  </a:lnTo>
                  <a:lnTo>
                    <a:pt x="20011" y="6702"/>
                  </a:lnTo>
                  <a:lnTo>
                    <a:pt x="21486" y="6298"/>
                  </a:lnTo>
                  <a:lnTo>
                    <a:pt x="23474" y="6009"/>
                  </a:lnTo>
                  <a:lnTo>
                    <a:pt x="25911" y="5778"/>
                  </a:lnTo>
                  <a:lnTo>
                    <a:pt x="26168" y="5778"/>
                  </a:lnTo>
                  <a:lnTo>
                    <a:pt x="26617" y="5778"/>
                  </a:lnTo>
                  <a:lnTo>
                    <a:pt x="27130" y="5778"/>
                  </a:lnTo>
                  <a:lnTo>
                    <a:pt x="27707" y="5662"/>
                  </a:lnTo>
                  <a:lnTo>
                    <a:pt x="28285" y="5547"/>
                  </a:lnTo>
                  <a:lnTo>
                    <a:pt x="28862" y="5316"/>
                  </a:lnTo>
                  <a:lnTo>
                    <a:pt x="29375" y="4969"/>
                  </a:lnTo>
                  <a:lnTo>
                    <a:pt x="29760" y="4507"/>
                  </a:lnTo>
                  <a:lnTo>
                    <a:pt x="30016" y="3698"/>
                  </a:lnTo>
                  <a:lnTo>
                    <a:pt x="29888" y="2831"/>
                  </a:lnTo>
                  <a:lnTo>
                    <a:pt x="29375" y="1849"/>
                  </a:lnTo>
                  <a:lnTo>
                    <a:pt x="28477" y="751"/>
                  </a:lnTo>
                  <a:lnTo>
                    <a:pt x="28349" y="694"/>
                  </a:lnTo>
                  <a:lnTo>
                    <a:pt x="28285" y="636"/>
                  </a:lnTo>
                  <a:lnTo>
                    <a:pt x="28156" y="578"/>
                  </a:lnTo>
                  <a:lnTo>
                    <a:pt x="28028" y="520"/>
                  </a:lnTo>
                  <a:lnTo>
                    <a:pt x="27579" y="462"/>
                  </a:lnTo>
                  <a:lnTo>
                    <a:pt x="26745" y="405"/>
                  </a:lnTo>
                  <a:lnTo>
                    <a:pt x="25463" y="289"/>
                  </a:lnTo>
                  <a:lnTo>
                    <a:pt x="23923" y="174"/>
                  </a:lnTo>
                  <a:lnTo>
                    <a:pt x="22063" y="58"/>
                  </a:lnTo>
                  <a:lnTo>
                    <a:pt x="20011" y="0"/>
                  </a:lnTo>
                  <a:lnTo>
                    <a:pt x="17766" y="0"/>
                  </a:lnTo>
                  <a:lnTo>
                    <a:pt x="15457" y="58"/>
                  </a:lnTo>
                  <a:lnTo>
                    <a:pt x="13148" y="231"/>
                  </a:lnTo>
                  <a:lnTo>
                    <a:pt x="10775" y="462"/>
                  </a:lnTo>
                  <a:lnTo>
                    <a:pt x="8530" y="809"/>
                  </a:lnTo>
                  <a:lnTo>
                    <a:pt x="6478" y="1329"/>
                  </a:lnTo>
                  <a:lnTo>
                    <a:pt x="4554" y="1965"/>
                  </a:lnTo>
                  <a:lnTo>
                    <a:pt x="2950" y="2773"/>
                  </a:lnTo>
                  <a:lnTo>
                    <a:pt x="1604" y="3813"/>
                  </a:lnTo>
                  <a:lnTo>
                    <a:pt x="642" y="50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8" name="Shape 189"/>
            <p:cNvSpPr/>
            <p:nvPr/>
          </p:nvSpPr>
          <p:spPr>
            <a:xfrm>
              <a:off x="1013350" y="1609050"/>
              <a:ext cx="697500" cy="556100"/>
            </a:xfrm>
            <a:custGeom>
              <a:avLst/>
              <a:gdLst/>
              <a:ahLst/>
              <a:cxnLst/>
              <a:rect l="0" t="0" r="0" b="0"/>
              <a:pathLst>
                <a:path w="27900" h="22244" extrusionOk="0">
                  <a:moveTo>
                    <a:pt x="7184" y="16755"/>
                  </a:moveTo>
                  <a:lnTo>
                    <a:pt x="5516" y="15137"/>
                  </a:lnTo>
                  <a:lnTo>
                    <a:pt x="4041" y="13577"/>
                  </a:lnTo>
                  <a:lnTo>
                    <a:pt x="2822" y="12133"/>
                  </a:lnTo>
                  <a:lnTo>
                    <a:pt x="1796" y="10746"/>
                  </a:lnTo>
                  <a:lnTo>
                    <a:pt x="1027" y="9475"/>
                  </a:lnTo>
                  <a:lnTo>
                    <a:pt x="449" y="8262"/>
                  </a:lnTo>
                  <a:lnTo>
                    <a:pt x="129" y="7164"/>
                  </a:lnTo>
                  <a:lnTo>
                    <a:pt x="0" y="6124"/>
                  </a:lnTo>
                  <a:lnTo>
                    <a:pt x="0" y="5604"/>
                  </a:lnTo>
                  <a:lnTo>
                    <a:pt x="129" y="5142"/>
                  </a:lnTo>
                  <a:lnTo>
                    <a:pt x="257" y="4738"/>
                  </a:lnTo>
                  <a:lnTo>
                    <a:pt x="449" y="4275"/>
                  </a:lnTo>
                  <a:lnTo>
                    <a:pt x="1155" y="3351"/>
                  </a:lnTo>
                  <a:lnTo>
                    <a:pt x="2117" y="2600"/>
                  </a:lnTo>
                  <a:lnTo>
                    <a:pt x="3336" y="1964"/>
                  </a:lnTo>
                  <a:lnTo>
                    <a:pt x="4747" y="1387"/>
                  </a:lnTo>
                  <a:lnTo>
                    <a:pt x="6350" y="982"/>
                  </a:lnTo>
                  <a:lnTo>
                    <a:pt x="8082" y="636"/>
                  </a:lnTo>
                  <a:lnTo>
                    <a:pt x="9942" y="347"/>
                  </a:lnTo>
                  <a:lnTo>
                    <a:pt x="11866" y="173"/>
                  </a:lnTo>
                  <a:lnTo>
                    <a:pt x="13854" y="58"/>
                  </a:lnTo>
                  <a:lnTo>
                    <a:pt x="15842" y="0"/>
                  </a:lnTo>
                  <a:lnTo>
                    <a:pt x="17831" y="0"/>
                  </a:lnTo>
                  <a:lnTo>
                    <a:pt x="19690" y="58"/>
                  </a:lnTo>
                  <a:lnTo>
                    <a:pt x="21486" y="116"/>
                  </a:lnTo>
                  <a:lnTo>
                    <a:pt x="23154" y="231"/>
                  </a:lnTo>
                  <a:lnTo>
                    <a:pt x="24693" y="347"/>
                  </a:lnTo>
                  <a:lnTo>
                    <a:pt x="25976" y="462"/>
                  </a:lnTo>
                  <a:lnTo>
                    <a:pt x="26425" y="982"/>
                  </a:lnTo>
                  <a:lnTo>
                    <a:pt x="26746" y="1502"/>
                  </a:lnTo>
                  <a:lnTo>
                    <a:pt x="26938" y="1964"/>
                  </a:lnTo>
                  <a:lnTo>
                    <a:pt x="27002" y="2311"/>
                  </a:lnTo>
                  <a:lnTo>
                    <a:pt x="27002" y="2369"/>
                  </a:lnTo>
                  <a:lnTo>
                    <a:pt x="27002" y="2427"/>
                  </a:lnTo>
                  <a:lnTo>
                    <a:pt x="27002" y="2484"/>
                  </a:lnTo>
                  <a:lnTo>
                    <a:pt x="26938" y="2542"/>
                  </a:lnTo>
                  <a:lnTo>
                    <a:pt x="26810" y="2716"/>
                  </a:lnTo>
                  <a:lnTo>
                    <a:pt x="26553" y="2831"/>
                  </a:lnTo>
                  <a:lnTo>
                    <a:pt x="26232" y="2947"/>
                  </a:lnTo>
                  <a:lnTo>
                    <a:pt x="25848" y="3062"/>
                  </a:lnTo>
                  <a:lnTo>
                    <a:pt x="25463" y="3120"/>
                  </a:lnTo>
                  <a:lnTo>
                    <a:pt x="25078" y="3120"/>
                  </a:lnTo>
                  <a:lnTo>
                    <a:pt x="24693" y="3120"/>
                  </a:lnTo>
                  <a:lnTo>
                    <a:pt x="24372" y="3120"/>
                  </a:lnTo>
                  <a:lnTo>
                    <a:pt x="24308" y="3120"/>
                  </a:lnTo>
                  <a:lnTo>
                    <a:pt x="24308" y="3120"/>
                  </a:lnTo>
                  <a:lnTo>
                    <a:pt x="24308" y="3120"/>
                  </a:lnTo>
                  <a:lnTo>
                    <a:pt x="24244" y="3120"/>
                  </a:lnTo>
                  <a:lnTo>
                    <a:pt x="23090" y="3236"/>
                  </a:lnTo>
                  <a:lnTo>
                    <a:pt x="22064" y="3351"/>
                  </a:lnTo>
                  <a:lnTo>
                    <a:pt x="21037" y="3467"/>
                  </a:lnTo>
                  <a:lnTo>
                    <a:pt x="20075" y="3640"/>
                  </a:lnTo>
                  <a:lnTo>
                    <a:pt x="19242" y="3813"/>
                  </a:lnTo>
                  <a:lnTo>
                    <a:pt x="18408" y="3987"/>
                  </a:lnTo>
                  <a:lnTo>
                    <a:pt x="17702" y="4218"/>
                  </a:lnTo>
                  <a:lnTo>
                    <a:pt x="16997" y="4391"/>
                  </a:lnTo>
                  <a:lnTo>
                    <a:pt x="16420" y="4680"/>
                  </a:lnTo>
                  <a:lnTo>
                    <a:pt x="15842" y="4911"/>
                  </a:lnTo>
                  <a:lnTo>
                    <a:pt x="15393" y="5200"/>
                  </a:lnTo>
                  <a:lnTo>
                    <a:pt x="15008" y="5547"/>
                  </a:lnTo>
                  <a:lnTo>
                    <a:pt x="14624" y="5835"/>
                  </a:lnTo>
                  <a:lnTo>
                    <a:pt x="14367" y="6182"/>
                  </a:lnTo>
                  <a:lnTo>
                    <a:pt x="14111" y="6529"/>
                  </a:lnTo>
                  <a:lnTo>
                    <a:pt x="13982" y="6933"/>
                  </a:lnTo>
                  <a:lnTo>
                    <a:pt x="13854" y="7858"/>
                  </a:lnTo>
                  <a:lnTo>
                    <a:pt x="14046" y="8782"/>
                  </a:lnTo>
                  <a:lnTo>
                    <a:pt x="14495" y="9649"/>
                  </a:lnTo>
                  <a:lnTo>
                    <a:pt x="15073" y="10400"/>
                  </a:lnTo>
                  <a:lnTo>
                    <a:pt x="15714" y="11035"/>
                  </a:lnTo>
                  <a:lnTo>
                    <a:pt x="16291" y="11555"/>
                  </a:lnTo>
                  <a:lnTo>
                    <a:pt x="16740" y="11844"/>
                  </a:lnTo>
                  <a:lnTo>
                    <a:pt x="16933" y="12017"/>
                  </a:lnTo>
                  <a:lnTo>
                    <a:pt x="16997" y="12075"/>
                  </a:lnTo>
                  <a:lnTo>
                    <a:pt x="17317" y="12306"/>
                  </a:lnTo>
                  <a:lnTo>
                    <a:pt x="17702" y="12595"/>
                  </a:lnTo>
                  <a:lnTo>
                    <a:pt x="18279" y="13000"/>
                  </a:lnTo>
                  <a:lnTo>
                    <a:pt x="18921" y="13520"/>
                  </a:lnTo>
                  <a:lnTo>
                    <a:pt x="19690" y="14040"/>
                  </a:lnTo>
                  <a:lnTo>
                    <a:pt x="20460" y="14675"/>
                  </a:lnTo>
                  <a:lnTo>
                    <a:pt x="21358" y="15311"/>
                  </a:lnTo>
                  <a:lnTo>
                    <a:pt x="22256" y="16004"/>
                  </a:lnTo>
                  <a:lnTo>
                    <a:pt x="23218" y="16697"/>
                  </a:lnTo>
                  <a:lnTo>
                    <a:pt x="24116" y="17391"/>
                  </a:lnTo>
                  <a:lnTo>
                    <a:pt x="25014" y="18084"/>
                  </a:lnTo>
                  <a:lnTo>
                    <a:pt x="25848" y="18719"/>
                  </a:lnTo>
                  <a:lnTo>
                    <a:pt x="26617" y="19297"/>
                  </a:lnTo>
                  <a:lnTo>
                    <a:pt x="27323" y="19759"/>
                  </a:lnTo>
                  <a:lnTo>
                    <a:pt x="27900" y="20222"/>
                  </a:lnTo>
                  <a:lnTo>
                    <a:pt x="27387" y="20395"/>
                  </a:lnTo>
                  <a:lnTo>
                    <a:pt x="26810" y="20626"/>
                  </a:lnTo>
                  <a:lnTo>
                    <a:pt x="26232" y="20857"/>
                  </a:lnTo>
                  <a:lnTo>
                    <a:pt x="25719" y="21030"/>
                  </a:lnTo>
                  <a:lnTo>
                    <a:pt x="25206" y="21204"/>
                  </a:lnTo>
                  <a:lnTo>
                    <a:pt x="24821" y="21377"/>
                  </a:lnTo>
                  <a:lnTo>
                    <a:pt x="24565" y="21493"/>
                  </a:lnTo>
                  <a:lnTo>
                    <a:pt x="24437" y="21550"/>
                  </a:lnTo>
                  <a:lnTo>
                    <a:pt x="23346" y="21781"/>
                  </a:lnTo>
                  <a:lnTo>
                    <a:pt x="22320" y="21955"/>
                  </a:lnTo>
                  <a:lnTo>
                    <a:pt x="21294" y="22070"/>
                  </a:lnTo>
                  <a:lnTo>
                    <a:pt x="20268" y="22186"/>
                  </a:lnTo>
                  <a:lnTo>
                    <a:pt x="19306" y="22186"/>
                  </a:lnTo>
                  <a:lnTo>
                    <a:pt x="18408" y="22244"/>
                  </a:lnTo>
                  <a:lnTo>
                    <a:pt x="17510" y="22186"/>
                  </a:lnTo>
                  <a:lnTo>
                    <a:pt x="16740" y="22128"/>
                  </a:lnTo>
                  <a:lnTo>
                    <a:pt x="15971" y="22070"/>
                  </a:lnTo>
                  <a:lnTo>
                    <a:pt x="15265" y="22013"/>
                  </a:lnTo>
                  <a:lnTo>
                    <a:pt x="14624" y="21955"/>
                  </a:lnTo>
                  <a:lnTo>
                    <a:pt x="14111" y="21839"/>
                  </a:lnTo>
                  <a:lnTo>
                    <a:pt x="13597" y="21781"/>
                  </a:lnTo>
                  <a:lnTo>
                    <a:pt x="13213" y="21666"/>
                  </a:lnTo>
                  <a:lnTo>
                    <a:pt x="12892" y="21608"/>
                  </a:lnTo>
                  <a:lnTo>
                    <a:pt x="12700" y="21550"/>
                  </a:lnTo>
                  <a:lnTo>
                    <a:pt x="12379" y="21261"/>
                  </a:lnTo>
                  <a:lnTo>
                    <a:pt x="11738" y="20684"/>
                  </a:lnTo>
                  <a:lnTo>
                    <a:pt x="10840" y="19933"/>
                  </a:lnTo>
                  <a:lnTo>
                    <a:pt x="9878" y="19066"/>
                  </a:lnTo>
                  <a:lnTo>
                    <a:pt x="8851" y="18199"/>
                  </a:lnTo>
                  <a:lnTo>
                    <a:pt x="8018" y="17448"/>
                  </a:lnTo>
                  <a:lnTo>
                    <a:pt x="7440" y="16928"/>
                  </a:lnTo>
                  <a:lnTo>
                    <a:pt x="7184" y="16755"/>
                  </a:lnTo>
                  <a:close/>
                </a:path>
              </a:pathLst>
            </a:custGeom>
            <a:solidFill>
              <a:srgbClr val="0A3A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" name="Shape 190"/>
            <p:cNvSpPr/>
            <p:nvPr/>
          </p:nvSpPr>
          <p:spPr>
            <a:xfrm>
              <a:off x="1619450" y="1720250"/>
              <a:ext cx="1625" cy="25"/>
            </a:xfrm>
            <a:custGeom>
              <a:avLst/>
              <a:gdLst/>
              <a:ahLst/>
              <a:cxnLst/>
              <a:rect l="0" t="0" r="0" b="0"/>
              <a:pathLst>
                <a:path w="65" h="1" extrusionOk="0">
                  <a:moveTo>
                    <a:pt x="0" y="1"/>
                  </a:moveTo>
                  <a:lnTo>
                    <a:pt x="0" y="1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0" name="Shape 191"/>
            <p:cNvSpPr/>
            <p:nvPr/>
          </p:nvSpPr>
          <p:spPr>
            <a:xfrm>
              <a:off x="1101550" y="1895025"/>
              <a:ext cx="679875" cy="485350"/>
            </a:xfrm>
            <a:custGeom>
              <a:avLst/>
              <a:gdLst/>
              <a:ahLst/>
              <a:cxnLst/>
              <a:rect l="0" t="0" r="0" b="0"/>
              <a:pathLst>
                <a:path w="27195" h="19414" extrusionOk="0">
                  <a:moveTo>
                    <a:pt x="12699" y="174"/>
                  </a:moveTo>
                  <a:lnTo>
                    <a:pt x="11929" y="694"/>
                  </a:lnTo>
                  <a:lnTo>
                    <a:pt x="11096" y="1098"/>
                  </a:lnTo>
                  <a:lnTo>
                    <a:pt x="10134" y="1503"/>
                  </a:lnTo>
                  <a:lnTo>
                    <a:pt x="9236" y="1849"/>
                  </a:lnTo>
                  <a:lnTo>
                    <a:pt x="8210" y="2138"/>
                  </a:lnTo>
                  <a:lnTo>
                    <a:pt x="7247" y="2427"/>
                  </a:lnTo>
                  <a:lnTo>
                    <a:pt x="6285" y="2658"/>
                  </a:lnTo>
                  <a:lnTo>
                    <a:pt x="5323" y="2832"/>
                  </a:lnTo>
                  <a:lnTo>
                    <a:pt x="4425" y="3005"/>
                  </a:lnTo>
                  <a:lnTo>
                    <a:pt x="3592" y="3178"/>
                  </a:lnTo>
                  <a:lnTo>
                    <a:pt x="2822" y="3236"/>
                  </a:lnTo>
                  <a:lnTo>
                    <a:pt x="2181" y="3352"/>
                  </a:lnTo>
                  <a:lnTo>
                    <a:pt x="1603" y="3409"/>
                  </a:lnTo>
                  <a:lnTo>
                    <a:pt x="1219" y="3467"/>
                  </a:lnTo>
                  <a:lnTo>
                    <a:pt x="962" y="3467"/>
                  </a:lnTo>
                  <a:lnTo>
                    <a:pt x="834" y="3467"/>
                  </a:lnTo>
                  <a:lnTo>
                    <a:pt x="577" y="3525"/>
                  </a:lnTo>
                  <a:lnTo>
                    <a:pt x="385" y="3641"/>
                  </a:lnTo>
                  <a:lnTo>
                    <a:pt x="192" y="3814"/>
                  </a:lnTo>
                  <a:lnTo>
                    <a:pt x="64" y="3987"/>
                  </a:lnTo>
                  <a:lnTo>
                    <a:pt x="64" y="4045"/>
                  </a:lnTo>
                  <a:lnTo>
                    <a:pt x="64" y="4103"/>
                  </a:lnTo>
                  <a:lnTo>
                    <a:pt x="0" y="4218"/>
                  </a:lnTo>
                  <a:lnTo>
                    <a:pt x="0" y="4276"/>
                  </a:lnTo>
                  <a:lnTo>
                    <a:pt x="0" y="4392"/>
                  </a:lnTo>
                  <a:lnTo>
                    <a:pt x="64" y="4565"/>
                  </a:lnTo>
                  <a:lnTo>
                    <a:pt x="128" y="4680"/>
                  </a:lnTo>
                  <a:lnTo>
                    <a:pt x="257" y="4796"/>
                  </a:lnTo>
                  <a:lnTo>
                    <a:pt x="449" y="5027"/>
                  </a:lnTo>
                  <a:lnTo>
                    <a:pt x="1026" y="5605"/>
                  </a:lnTo>
                  <a:lnTo>
                    <a:pt x="1860" y="6472"/>
                  </a:lnTo>
                  <a:lnTo>
                    <a:pt x="2886" y="7454"/>
                  </a:lnTo>
                  <a:lnTo>
                    <a:pt x="3912" y="8494"/>
                  </a:lnTo>
                  <a:lnTo>
                    <a:pt x="4874" y="9476"/>
                  </a:lnTo>
                  <a:lnTo>
                    <a:pt x="5708" y="10342"/>
                  </a:lnTo>
                  <a:lnTo>
                    <a:pt x="6285" y="10920"/>
                  </a:lnTo>
                  <a:lnTo>
                    <a:pt x="5708" y="11267"/>
                  </a:lnTo>
                  <a:lnTo>
                    <a:pt x="4939" y="11729"/>
                  </a:lnTo>
                  <a:lnTo>
                    <a:pt x="4105" y="12249"/>
                  </a:lnTo>
                  <a:lnTo>
                    <a:pt x="3207" y="12769"/>
                  </a:lnTo>
                  <a:lnTo>
                    <a:pt x="2373" y="13289"/>
                  </a:lnTo>
                  <a:lnTo>
                    <a:pt x="1668" y="13693"/>
                  </a:lnTo>
                  <a:lnTo>
                    <a:pt x="1219" y="13982"/>
                  </a:lnTo>
                  <a:lnTo>
                    <a:pt x="1026" y="14098"/>
                  </a:lnTo>
                  <a:lnTo>
                    <a:pt x="834" y="14213"/>
                  </a:lnTo>
                  <a:lnTo>
                    <a:pt x="770" y="14387"/>
                  </a:lnTo>
                  <a:lnTo>
                    <a:pt x="641" y="14560"/>
                  </a:lnTo>
                  <a:lnTo>
                    <a:pt x="641" y="14791"/>
                  </a:lnTo>
                  <a:lnTo>
                    <a:pt x="641" y="14791"/>
                  </a:lnTo>
                  <a:lnTo>
                    <a:pt x="641" y="14849"/>
                  </a:lnTo>
                  <a:lnTo>
                    <a:pt x="641" y="14849"/>
                  </a:lnTo>
                  <a:lnTo>
                    <a:pt x="641" y="14907"/>
                  </a:lnTo>
                  <a:lnTo>
                    <a:pt x="1026" y="17160"/>
                  </a:lnTo>
                  <a:lnTo>
                    <a:pt x="1090" y="17391"/>
                  </a:lnTo>
                  <a:lnTo>
                    <a:pt x="1219" y="17564"/>
                  </a:lnTo>
                  <a:lnTo>
                    <a:pt x="1347" y="17680"/>
                  </a:lnTo>
                  <a:lnTo>
                    <a:pt x="1539" y="17796"/>
                  </a:lnTo>
                  <a:lnTo>
                    <a:pt x="5644" y="19298"/>
                  </a:lnTo>
                  <a:lnTo>
                    <a:pt x="5708" y="19298"/>
                  </a:lnTo>
                  <a:lnTo>
                    <a:pt x="5772" y="19298"/>
                  </a:lnTo>
                  <a:lnTo>
                    <a:pt x="5772" y="19298"/>
                  </a:lnTo>
                  <a:lnTo>
                    <a:pt x="5836" y="19298"/>
                  </a:lnTo>
                  <a:lnTo>
                    <a:pt x="6991" y="19413"/>
                  </a:lnTo>
                  <a:lnTo>
                    <a:pt x="8338" y="19355"/>
                  </a:lnTo>
                  <a:lnTo>
                    <a:pt x="9813" y="19240"/>
                  </a:lnTo>
                  <a:lnTo>
                    <a:pt x="11416" y="18951"/>
                  </a:lnTo>
                  <a:lnTo>
                    <a:pt x="13020" y="18604"/>
                  </a:lnTo>
                  <a:lnTo>
                    <a:pt x="14751" y="18200"/>
                  </a:lnTo>
                  <a:lnTo>
                    <a:pt x="16419" y="17738"/>
                  </a:lnTo>
                  <a:lnTo>
                    <a:pt x="18087" y="17276"/>
                  </a:lnTo>
                  <a:lnTo>
                    <a:pt x="19690" y="16756"/>
                  </a:lnTo>
                  <a:lnTo>
                    <a:pt x="21229" y="16236"/>
                  </a:lnTo>
                  <a:lnTo>
                    <a:pt x="22576" y="15773"/>
                  </a:lnTo>
                  <a:lnTo>
                    <a:pt x="23795" y="15311"/>
                  </a:lnTo>
                  <a:lnTo>
                    <a:pt x="24885" y="14907"/>
                  </a:lnTo>
                  <a:lnTo>
                    <a:pt x="25655" y="14618"/>
                  </a:lnTo>
                  <a:lnTo>
                    <a:pt x="26232" y="14387"/>
                  </a:lnTo>
                  <a:lnTo>
                    <a:pt x="26489" y="14271"/>
                  </a:lnTo>
                  <a:lnTo>
                    <a:pt x="26617" y="14213"/>
                  </a:lnTo>
                  <a:lnTo>
                    <a:pt x="26745" y="14156"/>
                  </a:lnTo>
                  <a:lnTo>
                    <a:pt x="26809" y="14040"/>
                  </a:lnTo>
                  <a:lnTo>
                    <a:pt x="26873" y="13982"/>
                  </a:lnTo>
                  <a:lnTo>
                    <a:pt x="27130" y="13405"/>
                  </a:lnTo>
                  <a:lnTo>
                    <a:pt x="27194" y="12711"/>
                  </a:lnTo>
                  <a:lnTo>
                    <a:pt x="27066" y="11960"/>
                  </a:lnTo>
                  <a:lnTo>
                    <a:pt x="26873" y="11209"/>
                  </a:lnTo>
                  <a:lnTo>
                    <a:pt x="26553" y="10516"/>
                  </a:lnTo>
                  <a:lnTo>
                    <a:pt x="26232" y="9880"/>
                  </a:lnTo>
                  <a:lnTo>
                    <a:pt x="25975" y="9360"/>
                  </a:lnTo>
                  <a:lnTo>
                    <a:pt x="25719" y="8956"/>
                  </a:lnTo>
                  <a:lnTo>
                    <a:pt x="25655" y="8898"/>
                  </a:lnTo>
                  <a:lnTo>
                    <a:pt x="25655" y="8840"/>
                  </a:lnTo>
                  <a:lnTo>
                    <a:pt x="25591" y="8783"/>
                  </a:lnTo>
                  <a:lnTo>
                    <a:pt x="25526" y="8725"/>
                  </a:lnTo>
                  <a:lnTo>
                    <a:pt x="13789" y="174"/>
                  </a:lnTo>
                  <a:lnTo>
                    <a:pt x="13533" y="58"/>
                  </a:lnTo>
                  <a:lnTo>
                    <a:pt x="13276" y="1"/>
                  </a:lnTo>
                  <a:lnTo>
                    <a:pt x="12956" y="58"/>
                  </a:lnTo>
                  <a:lnTo>
                    <a:pt x="12699" y="1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1" name="Shape 192"/>
            <p:cNvSpPr/>
            <p:nvPr/>
          </p:nvSpPr>
          <p:spPr>
            <a:xfrm>
              <a:off x="1162475" y="1939800"/>
              <a:ext cx="575650" cy="400125"/>
            </a:xfrm>
            <a:custGeom>
              <a:avLst/>
              <a:gdLst/>
              <a:ahLst/>
              <a:cxnLst/>
              <a:rect l="0" t="0" r="0" b="0"/>
              <a:pathLst>
                <a:path w="23026" h="16005" extrusionOk="0">
                  <a:moveTo>
                    <a:pt x="10775" y="1"/>
                  </a:moveTo>
                  <a:lnTo>
                    <a:pt x="11032" y="174"/>
                  </a:lnTo>
                  <a:lnTo>
                    <a:pt x="11481" y="521"/>
                  </a:lnTo>
                  <a:lnTo>
                    <a:pt x="12122" y="983"/>
                  </a:lnTo>
                  <a:lnTo>
                    <a:pt x="12828" y="1503"/>
                  </a:lnTo>
                  <a:lnTo>
                    <a:pt x="13661" y="2138"/>
                  </a:lnTo>
                  <a:lnTo>
                    <a:pt x="14623" y="2774"/>
                  </a:lnTo>
                  <a:lnTo>
                    <a:pt x="15521" y="3467"/>
                  </a:lnTo>
                  <a:lnTo>
                    <a:pt x="16548" y="4218"/>
                  </a:lnTo>
                  <a:lnTo>
                    <a:pt x="17510" y="4912"/>
                  </a:lnTo>
                  <a:lnTo>
                    <a:pt x="18472" y="5605"/>
                  </a:lnTo>
                  <a:lnTo>
                    <a:pt x="19305" y="6240"/>
                  </a:lnTo>
                  <a:lnTo>
                    <a:pt x="20075" y="6818"/>
                  </a:lnTo>
                  <a:lnTo>
                    <a:pt x="20781" y="7338"/>
                  </a:lnTo>
                  <a:lnTo>
                    <a:pt x="21294" y="7685"/>
                  </a:lnTo>
                  <a:lnTo>
                    <a:pt x="21678" y="7974"/>
                  </a:lnTo>
                  <a:lnTo>
                    <a:pt x="21807" y="8089"/>
                  </a:lnTo>
                  <a:lnTo>
                    <a:pt x="22320" y="8956"/>
                  </a:lnTo>
                  <a:lnTo>
                    <a:pt x="22705" y="9765"/>
                  </a:lnTo>
                  <a:lnTo>
                    <a:pt x="22961" y="10458"/>
                  </a:lnTo>
                  <a:lnTo>
                    <a:pt x="23025" y="11036"/>
                  </a:lnTo>
                  <a:lnTo>
                    <a:pt x="23025" y="11094"/>
                  </a:lnTo>
                  <a:lnTo>
                    <a:pt x="23025" y="11094"/>
                  </a:lnTo>
                  <a:lnTo>
                    <a:pt x="23025" y="11151"/>
                  </a:lnTo>
                  <a:lnTo>
                    <a:pt x="22961" y="11209"/>
                  </a:lnTo>
                  <a:lnTo>
                    <a:pt x="22448" y="11382"/>
                  </a:lnTo>
                  <a:lnTo>
                    <a:pt x="21743" y="11671"/>
                  </a:lnTo>
                  <a:lnTo>
                    <a:pt x="20781" y="12018"/>
                  </a:lnTo>
                  <a:lnTo>
                    <a:pt x="19754" y="12422"/>
                  </a:lnTo>
                  <a:lnTo>
                    <a:pt x="18536" y="12827"/>
                  </a:lnTo>
                  <a:lnTo>
                    <a:pt x="17189" y="13289"/>
                  </a:lnTo>
                  <a:lnTo>
                    <a:pt x="15842" y="13694"/>
                  </a:lnTo>
                  <a:lnTo>
                    <a:pt x="14367" y="14156"/>
                  </a:lnTo>
                  <a:lnTo>
                    <a:pt x="12892" y="14618"/>
                  </a:lnTo>
                  <a:lnTo>
                    <a:pt x="11352" y="14965"/>
                  </a:lnTo>
                  <a:lnTo>
                    <a:pt x="9877" y="15369"/>
                  </a:lnTo>
                  <a:lnTo>
                    <a:pt x="8466" y="15658"/>
                  </a:lnTo>
                  <a:lnTo>
                    <a:pt x="7119" y="15831"/>
                  </a:lnTo>
                  <a:lnTo>
                    <a:pt x="5901" y="16005"/>
                  </a:lnTo>
                  <a:lnTo>
                    <a:pt x="4746" y="16005"/>
                  </a:lnTo>
                  <a:lnTo>
                    <a:pt x="3784" y="15947"/>
                  </a:lnTo>
                  <a:lnTo>
                    <a:pt x="3592" y="15889"/>
                  </a:lnTo>
                  <a:lnTo>
                    <a:pt x="3271" y="15773"/>
                  </a:lnTo>
                  <a:lnTo>
                    <a:pt x="2758" y="15600"/>
                  </a:lnTo>
                  <a:lnTo>
                    <a:pt x="2245" y="15369"/>
                  </a:lnTo>
                  <a:lnTo>
                    <a:pt x="1604" y="15196"/>
                  </a:lnTo>
                  <a:lnTo>
                    <a:pt x="1091" y="14965"/>
                  </a:lnTo>
                  <a:lnTo>
                    <a:pt x="577" y="14791"/>
                  </a:lnTo>
                  <a:lnTo>
                    <a:pt x="257" y="14676"/>
                  </a:lnTo>
                  <a:lnTo>
                    <a:pt x="193" y="14387"/>
                  </a:lnTo>
                  <a:lnTo>
                    <a:pt x="128" y="14040"/>
                  </a:lnTo>
                  <a:lnTo>
                    <a:pt x="64" y="13694"/>
                  </a:lnTo>
                  <a:lnTo>
                    <a:pt x="0" y="13347"/>
                  </a:lnTo>
                  <a:lnTo>
                    <a:pt x="513" y="13058"/>
                  </a:lnTo>
                  <a:lnTo>
                    <a:pt x="1219" y="12596"/>
                  </a:lnTo>
                  <a:lnTo>
                    <a:pt x="2181" y="12076"/>
                  </a:lnTo>
                  <a:lnTo>
                    <a:pt x="3143" y="11440"/>
                  </a:lnTo>
                  <a:lnTo>
                    <a:pt x="4105" y="10920"/>
                  </a:lnTo>
                  <a:lnTo>
                    <a:pt x="4939" y="10400"/>
                  </a:lnTo>
                  <a:lnTo>
                    <a:pt x="5516" y="10054"/>
                  </a:lnTo>
                  <a:lnTo>
                    <a:pt x="5708" y="9938"/>
                  </a:lnTo>
                  <a:lnTo>
                    <a:pt x="5837" y="9823"/>
                  </a:lnTo>
                  <a:lnTo>
                    <a:pt x="5965" y="9707"/>
                  </a:lnTo>
                  <a:lnTo>
                    <a:pt x="6029" y="9591"/>
                  </a:lnTo>
                  <a:lnTo>
                    <a:pt x="6093" y="9418"/>
                  </a:lnTo>
                  <a:lnTo>
                    <a:pt x="6093" y="9360"/>
                  </a:lnTo>
                  <a:lnTo>
                    <a:pt x="6093" y="9360"/>
                  </a:lnTo>
                  <a:lnTo>
                    <a:pt x="6093" y="9303"/>
                  </a:lnTo>
                  <a:lnTo>
                    <a:pt x="6093" y="9303"/>
                  </a:lnTo>
                  <a:lnTo>
                    <a:pt x="6093" y="9187"/>
                  </a:lnTo>
                  <a:lnTo>
                    <a:pt x="6029" y="9014"/>
                  </a:lnTo>
                  <a:lnTo>
                    <a:pt x="5965" y="8898"/>
                  </a:lnTo>
                  <a:lnTo>
                    <a:pt x="5837" y="8783"/>
                  </a:lnTo>
                  <a:lnTo>
                    <a:pt x="5644" y="8609"/>
                  </a:lnTo>
                  <a:lnTo>
                    <a:pt x="5195" y="8089"/>
                  </a:lnTo>
                  <a:lnTo>
                    <a:pt x="4490" y="7396"/>
                  </a:lnTo>
                  <a:lnTo>
                    <a:pt x="3656" y="6529"/>
                  </a:lnTo>
                  <a:lnTo>
                    <a:pt x="2758" y="5605"/>
                  </a:lnTo>
                  <a:lnTo>
                    <a:pt x="1796" y="4681"/>
                  </a:lnTo>
                  <a:lnTo>
                    <a:pt x="962" y="3814"/>
                  </a:lnTo>
                  <a:lnTo>
                    <a:pt x="257" y="3121"/>
                  </a:lnTo>
                  <a:lnTo>
                    <a:pt x="770" y="3063"/>
                  </a:lnTo>
                  <a:lnTo>
                    <a:pt x="1283" y="3005"/>
                  </a:lnTo>
                  <a:lnTo>
                    <a:pt x="1924" y="2889"/>
                  </a:lnTo>
                  <a:lnTo>
                    <a:pt x="2502" y="2774"/>
                  </a:lnTo>
                  <a:lnTo>
                    <a:pt x="3207" y="2658"/>
                  </a:lnTo>
                  <a:lnTo>
                    <a:pt x="3848" y="2543"/>
                  </a:lnTo>
                  <a:lnTo>
                    <a:pt x="4554" y="2369"/>
                  </a:lnTo>
                  <a:lnTo>
                    <a:pt x="5259" y="2196"/>
                  </a:lnTo>
                  <a:lnTo>
                    <a:pt x="5965" y="1965"/>
                  </a:lnTo>
                  <a:lnTo>
                    <a:pt x="6735" y="1792"/>
                  </a:lnTo>
                  <a:lnTo>
                    <a:pt x="7440" y="1561"/>
                  </a:lnTo>
                  <a:lnTo>
                    <a:pt x="8146" y="1272"/>
                  </a:lnTo>
                  <a:lnTo>
                    <a:pt x="8851" y="983"/>
                  </a:lnTo>
                  <a:lnTo>
                    <a:pt x="9492" y="694"/>
                  </a:lnTo>
                  <a:lnTo>
                    <a:pt x="10134" y="347"/>
                  </a:lnTo>
                  <a:lnTo>
                    <a:pt x="10775" y="1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2" name="Shape 193"/>
            <p:cNvSpPr/>
            <p:nvPr/>
          </p:nvSpPr>
          <p:spPr>
            <a:xfrm>
              <a:off x="933175" y="5775"/>
              <a:ext cx="440975" cy="359675"/>
            </a:xfrm>
            <a:custGeom>
              <a:avLst/>
              <a:gdLst/>
              <a:ahLst/>
              <a:cxnLst/>
              <a:rect l="0" t="0" r="0" b="0"/>
              <a:pathLst>
                <a:path w="17639" h="14387" extrusionOk="0">
                  <a:moveTo>
                    <a:pt x="7697" y="0"/>
                  </a:moveTo>
                  <a:lnTo>
                    <a:pt x="6799" y="116"/>
                  </a:lnTo>
                  <a:lnTo>
                    <a:pt x="5901" y="289"/>
                  </a:lnTo>
                  <a:lnTo>
                    <a:pt x="5067" y="520"/>
                  </a:lnTo>
                  <a:lnTo>
                    <a:pt x="4298" y="809"/>
                  </a:lnTo>
                  <a:lnTo>
                    <a:pt x="3528" y="1213"/>
                  </a:lnTo>
                  <a:lnTo>
                    <a:pt x="2823" y="1676"/>
                  </a:lnTo>
                  <a:lnTo>
                    <a:pt x="2181" y="2138"/>
                  </a:lnTo>
                  <a:lnTo>
                    <a:pt x="1604" y="2716"/>
                  </a:lnTo>
                  <a:lnTo>
                    <a:pt x="770" y="3871"/>
                  </a:lnTo>
                  <a:lnTo>
                    <a:pt x="257" y="5084"/>
                  </a:lnTo>
                  <a:lnTo>
                    <a:pt x="1" y="6413"/>
                  </a:lnTo>
                  <a:lnTo>
                    <a:pt x="65" y="7742"/>
                  </a:lnTo>
                  <a:lnTo>
                    <a:pt x="514" y="9186"/>
                  </a:lnTo>
                  <a:lnTo>
                    <a:pt x="1219" y="10457"/>
                  </a:lnTo>
                  <a:lnTo>
                    <a:pt x="2245" y="11613"/>
                  </a:lnTo>
                  <a:lnTo>
                    <a:pt x="3464" y="12595"/>
                  </a:lnTo>
                  <a:lnTo>
                    <a:pt x="4875" y="13404"/>
                  </a:lnTo>
                  <a:lnTo>
                    <a:pt x="6478" y="13982"/>
                  </a:lnTo>
                  <a:lnTo>
                    <a:pt x="8146" y="14328"/>
                  </a:lnTo>
                  <a:lnTo>
                    <a:pt x="9942" y="14386"/>
                  </a:lnTo>
                  <a:lnTo>
                    <a:pt x="10840" y="14328"/>
                  </a:lnTo>
                  <a:lnTo>
                    <a:pt x="11738" y="14155"/>
                  </a:lnTo>
                  <a:lnTo>
                    <a:pt x="12571" y="13924"/>
                  </a:lnTo>
                  <a:lnTo>
                    <a:pt x="13405" y="13577"/>
                  </a:lnTo>
                  <a:lnTo>
                    <a:pt x="14111" y="13231"/>
                  </a:lnTo>
                  <a:lnTo>
                    <a:pt x="14816" y="12769"/>
                  </a:lnTo>
                  <a:lnTo>
                    <a:pt x="15458" y="12306"/>
                  </a:lnTo>
                  <a:lnTo>
                    <a:pt x="16035" y="11729"/>
                  </a:lnTo>
                  <a:lnTo>
                    <a:pt x="16869" y="10573"/>
                  </a:lnTo>
                  <a:lnTo>
                    <a:pt x="17382" y="9360"/>
                  </a:lnTo>
                  <a:lnTo>
                    <a:pt x="17638" y="8031"/>
                  </a:lnTo>
                  <a:lnTo>
                    <a:pt x="17574" y="6702"/>
                  </a:lnTo>
                  <a:lnTo>
                    <a:pt x="17574" y="6702"/>
                  </a:lnTo>
                  <a:lnTo>
                    <a:pt x="17189" y="5258"/>
                  </a:lnTo>
                  <a:lnTo>
                    <a:pt x="16420" y="3929"/>
                  </a:lnTo>
                  <a:lnTo>
                    <a:pt x="15458" y="2773"/>
                  </a:lnTo>
                  <a:lnTo>
                    <a:pt x="14175" y="1791"/>
                  </a:lnTo>
                  <a:lnTo>
                    <a:pt x="12764" y="982"/>
                  </a:lnTo>
                  <a:lnTo>
                    <a:pt x="11160" y="405"/>
                  </a:lnTo>
                  <a:lnTo>
                    <a:pt x="9493" y="58"/>
                  </a:lnTo>
                  <a:lnTo>
                    <a:pt x="769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3" name="Shape 194"/>
            <p:cNvSpPr/>
            <p:nvPr/>
          </p:nvSpPr>
          <p:spPr>
            <a:xfrm>
              <a:off x="978075" y="46200"/>
              <a:ext cx="352775" cy="280250"/>
            </a:xfrm>
            <a:custGeom>
              <a:avLst/>
              <a:gdLst/>
              <a:ahLst/>
              <a:cxnLst/>
              <a:rect l="0" t="0" r="0" b="0"/>
              <a:pathLst>
                <a:path w="14111" h="11210" extrusionOk="0">
                  <a:moveTo>
                    <a:pt x="65" y="5894"/>
                  </a:moveTo>
                  <a:lnTo>
                    <a:pt x="0" y="4854"/>
                  </a:lnTo>
                  <a:lnTo>
                    <a:pt x="129" y="3872"/>
                  </a:lnTo>
                  <a:lnTo>
                    <a:pt x="514" y="2947"/>
                  </a:lnTo>
                  <a:lnTo>
                    <a:pt x="1155" y="2081"/>
                  </a:lnTo>
                  <a:lnTo>
                    <a:pt x="1604" y="1676"/>
                  </a:lnTo>
                  <a:lnTo>
                    <a:pt x="2117" y="1272"/>
                  </a:lnTo>
                  <a:lnTo>
                    <a:pt x="2694" y="925"/>
                  </a:lnTo>
                  <a:lnTo>
                    <a:pt x="3271" y="636"/>
                  </a:lnTo>
                  <a:lnTo>
                    <a:pt x="3913" y="405"/>
                  </a:lnTo>
                  <a:lnTo>
                    <a:pt x="4618" y="232"/>
                  </a:lnTo>
                  <a:lnTo>
                    <a:pt x="5324" y="59"/>
                  </a:lnTo>
                  <a:lnTo>
                    <a:pt x="6029" y="1"/>
                  </a:lnTo>
                  <a:lnTo>
                    <a:pt x="7504" y="59"/>
                  </a:lnTo>
                  <a:lnTo>
                    <a:pt x="8851" y="290"/>
                  </a:lnTo>
                  <a:lnTo>
                    <a:pt x="10134" y="752"/>
                  </a:lnTo>
                  <a:lnTo>
                    <a:pt x="11289" y="1387"/>
                  </a:lnTo>
                  <a:lnTo>
                    <a:pt x="12315" y="2196"/>
                  </a:lnTo>
                  <a:lnTo>
                    <a:pt x="13149" y="3121"/>
                  </a:lnTo>
                  <a:lnTo>
                    <a:pt x="13726" y="4161"/>
                  </a:lnTo>
                  <a:lnTo>
                    <a:pt x="14046" y="5316"/>
                  </a:lnTo>
                  <a:lnTo>
                    <a:pt x="14111" y="5490"/>
                  </a:lnTo>
                  <a:lnTo>
                    <a:pt x="14111" y="5663"/>
                  </a:lnTo>
                  <a:lnTo>
                    <a:pt x="14111" y="5836"/>
                  </a:lnTo>
                  <a:lnTo>
                    <a:pt x="14111" y="6009"/>
                  </a:lnTo>
                  <a:lnTo>
                    <a:pt x="14046" y="6876"/>
                  </a:lnTo>
                  <a:lnTo>
                    <a:pt x="13790" y="7627"/>
                  </a:lnTo>
                  <a:lnTo>
                    <a:pt x="13405" y="8378"/>
                  </a:lnTo>
                  <a:lnTo>
                    <a:pt x="12892" y="9072"/>
                  </a:lnTo>
                  <a:lnTo>
                    <a:pt x="12443" y="9534"/>
                  </a:lnTo>
                  <a:lnTo>
                    <a:pt x="11930" y="9938"/>
                  </a:lnTo>
                  <a:lnTo>
                    <a:pt x="11353" y="10285"/>
                  </a:lnTo>
                  <a:lnTo>
                    <a:pt x="10775" y="10574"/>
                  </a:lnTo>
                  <a:lnTo>
                    <a:pt x="10134" y="10805"/>
                  </a:lnTo>
                  <a:lnTo>
                    <a:pt x="9429" y="10978"/>
                  </a:lnTo>
                  <a:lnTo>
                    <a:pt x="8723" y="11152"/>
                  </a:lnTo>
                  <a:lnTo>
                    <a:pt x="8018" y="11209"/>
                  </a:lnTo>
                  <a:lnTo>
                    <a:pt x="6607" y="11152"/>
                  </a:lnTo>
                  <a:lnTo>
                    <a:pt x="5196" y="10863"/>
                  </a:lnTo>
                  <a:lnTo>
                    <a:pt x="3977" y="10400"/>
                  </a:lnTo>
                  <a:lnTo>
                    <a:pt x="2822" y="9765"/>
                  </a:lnTo>
                  <a:lnTo>
                    <a:pt x="1796" y="9014"/>
                  </a:lnTo>
                  <a:lnTo>
                    <a:pt x="963" y="8089"/>
                  </a:lnTo>
                  <a:lnTo>
                    <a:pt x="385" y="7049"/>
                  </a:lnTo>
                  <a:lnTo>
                    <a:pt x="65" y="5894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4" name="Shape 195"/>
            <p:cNvSpPr/>
            <p:nvPr/>
          </p:nvSpPr>
          <p:spPr>
            <a:xfrm>
              <a:off x="464975" y="857950"/>
              <a:ext cx="1401425" cy="414575"/>
            </a:xfrm>
            <a:custGeom>
              <a:avLst/>
              <a:gdLst/>
              <a:ahLst/>
              <a:cxnLst/>
              <a:rect l="0" t="0" r="0" b="0"/>
              <a:pathLst>
                <a:path w="56057" h="16583" extrusionOk="0">
                  <a:moveTo>
                    <a:pt x="1" y="4045"/>
                  </a:moveTo>
                  <a:lnTo>
                    <a:pt x="129" y="4103"/>
                  </a:lnTo>
                  <a:lnTo>
                    <a:pt x="450" y="4334"/>
                  </a:lnTo>
                  <a:lnTo>
                    <a:pt x="1027" y="4681"/>
                  </a:lnTo>
                  <a:lnTo>
                    <a:pt x="1668" y="5143"/>
                  </a:lnTo>
                  <a:lnTo>
                    <a:pt x="2502" y="5721"/>
                  </a:lnTo>
                  <a:lnTo>
                    <a:pt x="3464" y="6356"/>
                  </a:lnTo>
                  <a:lnTo>
                    <a:pt x="4426" y="7107"/>
                  </a:lnTo>
                  <a:lnTo>
                    <a:pt x="5452" y="7916"/>
                  </a:lnTo>
                  <a:lnTo>
                    <a:pt x="6478" y="8783"/>
                  </a:lnTo>
                  <a:lnTo>
                    <a:pt x="7505" y="9707"/>
                  </a:lnTo>
                  <a:lnTo>
                    <a:pt x="8403" y="10631"/>
                  </a:lnTo>
                  <a:lnTo>
                    <a:pt x="9236" y="11556"/>
                  </a:lnTo>
                  <a:lnTo>
                    <a:pt x="10006" y="12480"/>
                  </a:lnTo>
                  <a:lnTo>
                    <a:pt x="10519" y="13405"/>
                  </a:lnTo>
                  <a:lnTo>
                    <a:pt x="10904" y="14329"/>
                  </a:lnTo>
                  <a:lnTo>
                    <a:pt x="11096" y="15196"/>
                  </a:lnTo>
                  <a:lnTo>
                    <a:pt x="11160" y="15196"/>
                  </a:lnTo>
                  <a:lnTo>
                    <a:pt x="11353" y="15253"/>
                  </a:lnTo>
                  <a:lnTo>
                    <a:pt x="11674" y="15369"/>
                  </a:lnTo>
                  <a:lnTo>
                    <a:pt x="12058" y="15427"/>
                  </a:lnTo>
                  <a:lnTo>
                    <a:pt x="12636" y="15542"/>
                  </a:lnTo>
                  <a:lnTo>
                    <a:pt x="13277" y="15716"/>
                  </a:lnTo>
                  <a:lnTo>
                    <a:pt x="14047" y="15831"/>
                  </a:lnTo>
                  <a:lnTo>
                    <a:pt x="14880" y="16005"/>
                  </a:lnTo>
                  <a:lnTo>
                    <a:pt x="15842" y="16120"/>
                  </a:lnTo>
                  <a:lnTo>
                    <a:pt x="16869" y="16236"/>
                  </a:lnTo>
                  <a:lnTo>
                    <a:pt x="18023" y="16351"/>
                  </a:lnTo>
                  <a:lnTo>
                    <a:pt x="19242" y="16467"/>
                  </a:lnTo>
                  <a:lnTo>
                    <a:pt x="20589" y="16525"/>
                  </a:lnTo>
                  <a:lnTo>
                    <a:pt x="21935" y="16582"/>
                  </a:lnTo>
                  <a:lnTo>
                    <a:pt x="23411" y="16582"/>
                  </a:lnTo>
                  <a:lnTo>
                    <a:pt x="24950" y="16582"/>
                  </a:lnTo>
                  <a:lnTo>
                    <a:pt x="26553" y="16525"/>
                  </a:lnTo>
                  <a:lnTo>
                    <a:pt x="28221" y="16409"/>
                  </a:lnTo>
                  <a:lnTo>
                    <a:pt x="29953" y="16236"/>
                  </a:lnTo>
                  <a:lnTo>
                    <a:pt x="31684" y="16005"/>
                  </a:lnTo>
                  <a:lnTo>
                    <a:pt x="33544" y="15716"/>
                  </a:lnTo>
                  <a:lnTo>
                    <a:pt x="35404" y="15369"/>
                  </a:lnTo>
                  <a:lnTo>
                    <a:pt x="37328" y="14965"/>
                  </a:lnTo>
                  <a:lnTo>
                    <a:pt x="39317" y="14445"/>
                  </a:lnTo>
                  <a:lnTo>
                    <a:pt x="41305" y="13867"/>
                  </a:lnTo>
                  <a:lnTo>
                    <a:pt x="43357" y="13174"/>
                  </a:lnTo>
                  <a:lnTo>
                    <a:pt x="45410" y="12365"/>
                  </a:lnTo>
                  <a:lnTo>
                    <a:pt x="47526" y="11498"/>
                  </a:lnTo>
                  <a:lnTo>
                    <a:pt x="49643" y="10516"/>
                  </a:lnTo>
                  <a:lnTo>
                    <a:pt x="51759" y="9476"/>
                  </a:lnTo>
                  <a:lnTo>
                    <a:pt x="53876" y="8263"/>
                  </a:lnTo>
                  <a:lnTo>
                    <a:pt x="56056" y="6934"/>
                  </a:lnTo>
                  <a:lnTo>
                    <a:pt x="55928" y="6934"/>
                  </a:lnTo>
                  <a:lnTo>
                    <a:pt x="55543" y="6818"/>
                  </a:lnTo>
                  <a:lnTo>
                    <a:pt x="54966" y="6760"/>
                  </a:lnTo>
                  <a:lnTo>
                    <a:pt x="54260" y="6587"/>
                  </a:lnTo>
                  <a:lnTo>
                    <a:pt x="53363" y="6356"/>
                  </a:lnTo>
                  <a:lnTo>
                    <a:pt x="52336" y="6125"/>
                  </a:lnTo>
                  <a:lnTo>
                    <a:pt x="51310" y="5894"/>
                  </a:lnTo>
                  <a:lnTo>
                    <a:pt x="50220" y="5547"/>
                  </a:lnTo>
                  <a:lnTo>
                    <a:pt x="49065" y="5201"/>
                  </a:lnTo>
                  <a:lnTo>
                    <a:pt x="47975" y="4854"/>
                  </a:lnTo>
                  <a:lnTo>
                    <a:pt x="46949" y="4392"/>
                  </a:lnTo>
                  <a:lnTo>
                    <a:pt x="46051" y="3987"/>
                  </a:lnTo>
                  <a:lnTo>
                    <a:pt x="45217" y="3467"/>
                  </a:lnTo>
                  <a:lnTo>
                    <a:pt x="44576" y="2947"/>
                  </a:lnTo>
                  <a:lnTo>
                    <a:pt x="44127" y="2427"/>
                  </a:lnTo>
                  <a:lnTo>
                    <a:pt x="43934" y="1850"/>
                  </a:lnTo>
                  <a:lnTo>
                    <a:pt x="43485" y="867"/>
                  </a:lnTo>
                  <a:lnTo>
                    <a:pt x="42716" y="290"/>
                  </a:lnTo>
                  <a:lnTo>
                    <a:pt x="41625" y="59"/>
                  </a:lnTo>
                  <a:lnTo>
                    <a:pt x="40471" y="1"/>
                  </a:lnTo>
                  <a:lnTo>
                    <a:pt x="39317" y="116"/>
                  </a:lnTo>
                  <a:lnTo>
                    <a:pt x="38355" y="290"/>
                  </a:lnTo>
                  <a:lnTo>
                    <a:pt x="37649" y="463"/>
                  </a:lnTo>
                  <a:lnTo>
                    <a:pt x="37392" y="521"/>
                  </a:lnTo>
                  <a:lnTo>
                    <a:pt x="1" y="4045"/>
                  </a:lnTo>
                  <a:close/>
                </a:path>
              </a:pathLst>
            </a:custGeom>
            <a:solidFill>
              <a:srgbClr val="26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5" name="Shape 196"/>
            <p:cNvSpPr/>
            <p:nvPr/>
          </p:nvSpPr>
          <p:spPr>
            <a:xfrm>
              <a:off x="371975" y="827625"/>
              <a:ext cx="1577800" cy="476675"/>
            </a:xfrm>
            <a:custGeom>
              <a:avLst/>
              <a:gdLst/>
              <a:ahLst/>
              <a:cxnLst/>
              <a:rect l="0" t="0" r="0" b="0"/>
              <a:pathLst>
                <a:path w="63112" h="19067" extrusionOk="0">
                  <a:moveTo>
                    <a:pt x="40856" y="520"/>
                  </a:moveTo>
                  <a:lnTo>
                    <a:pt x="40343" y="578"/>
                  </a:lnTo>
                  <a:lnTo>
                    <a:pt x="38996" y="694"/>
                  </a:lnTo>
                  <a:lnTo>
                    <a:pt x="37008" y="925"/>
                  </a:lnTo>
                  <a:lnTo>
                    <a:pt x="34378" y="1156"/>
                  </a:lnTo>
                  <a:lnTo>
                    <a:pt x="31235" y="1445"/>
                  </a:lnTo>
                  <a:lnTo>
                    <a:pt x="27836" y="1791"/>
                  </a:lnTo>
                  <a:lnTo>
                    <a:pt x="24116" y="2138"/>
                  </a:lnTo>
                  <a:lnTo>
                    <a:pt x="20332" y="2485"/>
                  </a:lnTo>
                  <a:lnTo>
                    <a:pt x="16548" y="2889"/>
                  </a:lnTo>
                  <a:lnTo>
                    <a:pt x="12828" y="3236"/>
                  </a:lnTo>
                  <a:lnTo>
                    <a:pt x="9429" y="3525"/>
                  </a:lnTo>
                  <a:lnTo>
                    <a:pt x="6350" y="3871"/>
                  </a:lnTo>
                  <a:lnTo>
                    <a:pt x="3721" y="4103"/>
                  </a:lnTo>
                  <a:lnTo>
                    <a:pt x="1732" y="4276"/>
                  </a:lnTo>
                  <a:lnTo>
                    <a:pt x="450" y="4391"/>
                  </a:lnTo>
                  <a:lnTo>
                    <a:pt x="1" y="4449"/>
                  </a:lnTo>
                  <a:lnTo>
                    <a:pt x="2951" y="6240"/>
                  </a:lnTo>
                  <a:lnTo>
                    <a:pt x="3721" y="6760"/>
                  </a:lnTo>
                  <a:lnTo>
                    <a:pt x="4554" y="7280"/>
                  </a:lnTo>
                  <a:lnTo>
                    <a:pt x="5388" y="7858"/>
                  </a:lnTo>
                  <a:lnTo>
                    <a:pt x="6286" y="8493"/>
                  </a:lnTo>
                  <a:lnTo>
                    <a:pt x="7120" y="9129"/>
                  </a:lnTo>
                  <a:lnTo>
                    <a:pt x="8018" y="9822"/>
                  </a:lnTo>
                  <a:lnTo>
                    <a:pt x="8852" y="10516"/>
                  </a:lnTo>
                  <a:lnTo>
                    <a:pt x="9685" y="11209"/>
                  </a:lnTo>
                  <a:lnTo>
                    <a:pt x="10391" y="11960"/>
                  </a:lnTo>
                  <a:lnTo>
                    <a:pt x="11161" y="12653"/>
                  </a:lnTo>
                  <a:lnTo>
                    <a:pt x="11802" y="13347"/>
                  </a:lnTo>
                  <a:lnTo>
                    <a:pt x="12315" y="14040"/>
                  </a:lnTo>
                  <a:lnTo>
                    <a:pt x="12764" y="14733"/>
                  </a:lnTo>
                  <a:lnTo>
                    <a:pt x="13149" y="15369"/>
                  </a:lnTo>
                  <a:lnTo>
                    <a:pt x="13405" y="15947"/>
                  </a:lnTo>
                  <a:lnTo>
                    <a:pt x="13469" y="16524"/>
                  </a:lnTo>
                  <a:lnTo>
                    <a:pt x="13534" y="17333"/>
                  </a:lnTo>
                  <a:lnTo>
                    <a:pt x="14432" y="17564"/>
                  </a:lnTo>
                  <a:lnTo>
                    <a:pt x="14560" y="17622"/>
                  </a:lnTo>
                  <a:lnTo>
                    <a:pt x="14816" y="17680"/>
                  </a:lnTo>
                  <a:lnTo>
                    <a:pt x="15201" y="17795"/>
                  </a:lnTo>
                  <a:lnTo>
                    <a:pt x="15714" y="17911"/>
                  </a:lnTo>
                  <a:lnTo>
                    <a:pt x="16291" y="18026"/>
                  </a:lnTo>
                  <a:lnTo>
                    <a:pt x="16997" y="18142"/>
                  </a:lnTo>
                  <a:lnTo>
                    <a:pt x="17831" y="18315"/>
                  </a:lnTo>
                  <a:lnTo>
                    <a:pt x="18729" y="18489"/>
                  </a:lnTo>
                  <a:lnTo>
                    <a:pt x="19755" y="18604"/>
                  </a:lnTo>
                  <a:lnTo>
                    <a:pt x="20845" y="18720"/>
                  </a:lnTo>
                  <a:lnTo>
                    <a:pt x="22000" y="18835"/>
                  </a:lnTo>
                  <a:lnTo>
                    <a:pt x="23282" y="18951"/>
                  </a:lnTo>
                  <a:lnTo>
                    <a:pt x="24629" y="19009"/>
                  </a:lnTo>
                  <a:lnTo>
                    <a:pt x="26040" y="19066"/>
                  </a:lnTo>
                  <a:lnTo>
                    <a:pt x="27515" y="19066"/>
                  </a:lnTo>
                  <a:lnTo>
                    <a:pt x="29119" y="19066"/>
                  </a:lnTo>
                  <a:lnTo>
                    <a:pt x="30722" y="18951"/>
                  </a:lnTo>
                  <a:lnTo>
                    <a:pt x="32390" y="18835"/>
                  </a:lnTo>
                  <a:lnTo>
                    <a:pt x="34186" y="18662"/>
                  </a:lnTo>
                  <a:lnTo>
                    <a:pt x="35982" y="18431"/>
                  </a:lnTo>
                  <a:lnTo>
                    <a:pt x="37841" y="18142"/>
                  </a:lnTo>
                  <a:lnTo>
                    <a:pt x="39701" y="17738"/>
                  </a:lnTo>
                  <a:lnTo>
                    <a:pt x="41690" y="17275"/>
                  </a:lnTo>
                  <a:lnTo>
                    <a:pt x="43614" y="16755"/>
                  </a:lnTo>
                  <a:lnTo>
                    <a:pt x="45666" y="16178"/>
                  </a:lnTo>
                  <a:lnTo>
                    <a:pt x="47719" y="15484"/>
                  </a:lnTo>
                  <a:lnTo>
                    <a:pt x="49835" y="14675"/>
                  </a:lnTo>
                  <a:lnTo>
                    <a:pt x="51887" y="13809"/>
                  </a:lnTo>
                  <a:lnTo>
                    <a:pt x="54068" y="12769"/>
                  </a:lnTo>
                  <a:lnTo>
                    <a:pt x="56185" y="11671"/>
                  </a:lnTo>
                  <a:lnTo>
                    <a:pt x="58365" y="10458"/>
                  </a:lnTo>
                  <a:lnTo>
                    <a:pt x="60546" y="9129"/>
                  </a:lnTo>
                  <a:lnTo>
                    <a:pt x="63111" y="7511"/>
                  </a:lnTo>
                  <a:lnTo>
                    <a:pt x="60033" y="6991"/>
                  </a:lnTo>
                  <a:lnTo>
                    <a:pt x="58942" y="6818"/>
                  </a:lnTo>
                  <a:lnTo>
                    <a:pt x="57916" y="6587"/>
                  </a:lnTo>
                  <a:lnTo>
                    <a:pt x="56890" y="6356"/>
                  </a:lnTo>
                  <a:lnTo>
                    <a:pt x="55928" y="6125"/>
                  </a:lnTo>
                  <a:lnTo>
                    <a:pt x="54966" y="5836"/>
                  </a:lnTo>
                  <a:lnTo>
                    <a:pt x="54068" y="5605"/>
                  </a:lnTo>
                  <a:lnTo>
                    <a:pt x="53234" y="5316"/>
                  </a:lnTo>
                  <a:lnTo>
                    <a:pt x="52401" y="5027"/>
                  </a:lnTo>
                  <a:lnTo>
                    <a:pt x="51695" y="4738"/>
                  </a:lnTo>
                  <a:lnTo>
                    <a:pt x="51054" y="4449"/>
                  </a:lnTo>
                  <a:lnTo>
                    <a:pt x="50476" y="4160"/>
                  </a:lnTo>
                  <a:lnTo>
                    <a:pt x="49963" y="3929"/>
                  </a:lnTo>
                  <a:lnTo>
                    <a:pt x="49514" y="3640"/>
                  </a:lnTo>
                  <a:lnTo>
                    <a:pt x="49258" y="3351"/>
                  </a:lnTo>
                  <a:lnTo>
                    <a:pt x="49001" y="3120"/>
                  </a:lnTo>
                  <a:lnTo>
                    <a:pt x="48937" y="2889"/>
                  </a:lnTo>
                  <a:lnTo>
                    <a:pt x="48745" y="2196"/>
                  </a:lnTo>
                  <a:lnTo>
                    <a:pt x="48424" y="1560"/>
                  </a:lnTo>
                  <a:lnTo>
                    <a:pt x="47975" y="1040"/>
                  </a:lnTo>
                  <a:lnTo>
                    <a:pt x="47334" y="636"/>
                  </a:lnTo>
                  <a:lnTo>
                    <a:pt x="46500" y="289"/>
                  </a:lnTo>
                  <a:lnTo>
                    <a:pt x="45538" y="58"/>
                  </a:lnTo>
                  <a:lnTo>
                    <a:pt x="44576" y="0"/>
                  </a:lnTo>
                  <a:lnTo>
                    <a:pt x="43614" y="58"/>
                  </a:lnTo>
                  <a:lnTo>
                    <a:pt x="42716" y="174"/>
                  </a:lnTo>
                  <a:lnTo>
                    <a:pt x="41882" y="289"/>
                  </a:lnTo>
                  <a:lnTo>
                    <a:pt x="41241" y="405"/>
                  </a:lnTo>
                  <a:lnTo>
                    <a:pt x="40856" y="5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6" name="Shape 197"/>
            <p:cNvSpPr/>
            <p:nvPr/>
          </p:nvSpPr>
          <p:spPr>
            <a:xfrm>
              <a:off x="553175" y="886850"/>
              <a:ext cx="1229850" cy="355350"/>
            </a:xfrm>
            <a:custGeom>
              <a:avLst/>
              <a:gdLst/>
              <a:ahLst/>
              <a:cxnLst/>
              <a:rect l="0" t="0" r="0" b="0"/>
              <a:pathLst>
                <a:path w="49194" h="14214" extrusionOk="0">
                  <a:moveTo>
                    <a:pt x="33993" y="520"/>
                  </a:moveTo>
                  <a:lnTo>
                    <a:pt x="34121" y="520"/>
                  </a:lnTo>
                  <a:lnTo>
                    <a:pt x="34249" y="462"/>
                  </a:lnTo>
                  <a:lnTo>
                    <a:pt x="34827" y="347"/>
                  </a:lnTo>
                  <a:lnTo>
                    <a:pt x="35404" y="231"/>
                  </a:lnTo>
                  <a:lnTo>
                    <a:pt x="36045" y="116"/>
                  </a:lnTo>
                  <a:lnTo>
                    <a:pt x="36686" y="58"/>
                  </a:lnTo>
                  <a:lnTo>
                    <a:pt x="37328" y="0"/>
                  </a:lnTo>
                  <a:lnTo>
                    <a:pt x="37905" y="58"/>
                  </a:lnTo>
                  <a:lnTo>
                    <a:pt x="38418" y="116"/>
                  </a:lnTo>
                  <a:lnTo>
                    <a:pt x="38803" y="289"/>
                  </a:lnTo>
                  <a:lnTo>
                    <a:pt x="38931" y="405"/>
                  </a:lnTo>
                  <a:lnTo>
                    <a:pt x="38995" y="462"/>
                  </a:lnTo>
                  <a:lnTo>
                    <a:pt x="39124" y="636"/>
                  </a:lnTo>
                  <a:lnTo>
                    <a:pt x="39188" y="867"/>
                  </a:lnTo>
                  <a:lnTo>
                    <a:pt x="39573" y="1849"/>
                  </a:lnTo>
                  <a:lnTo>
                    <a:pt x="40342" y="2773"/>
                  </a:lnTo>
                  <a:lnTo>
                    <a:pt x="41497" y="3582"/>
                  </a:lnTo>
                  <a:lnTo>
                    <a:pt x="42844" y="4276"/>
                  </a:lnTo>
                  <a:lnTo>
                    <a:pt x="44383" y="4911"/>
                  </a:lnTo>
                  <a:lnTo>
                    <a:pt x="45986" y="5489"/>
                  </a:lnTo>
                  <a:lnTo>
                    <a:pt x="47590" y="5951"/>
                  </a:lnTo>
                  <a:lnTo>
                    <a:pt x="49193" y="6298"/>
                  </a:lnTo>
                  <a:lnTo>
                    <a:pt x="45666" y="8147"/>
                  </a:lnTo>
                  <a:lnTo>
                    <a:pt x="42202" y="9764"/>
                  </a:lnTo>
                  <a:lnTo>
                    <a:pt x="38739" y="11035"/>
                  </a:lnTo>
                  <a:lnTo>
                    <a:pt x="35404" y="12075"/>
                  </a:lnTo>
                  <a:lnTo>
                    <a:pt x="32197" y="12884"/>
                  </a:lnTo>
                  <a:lnTo>
                    <a:pt x="29054" y="13462"/>
                  </a:lnTo>
                  <a:lnTo>
                    <a:pt x="26104" y="13866"/>
                  </a:lnTo>
                  <a:lnTo>
                    <a:pt x="23282" y="14097"/>
                  </a:lnTo>
                  <a:lnTo>
                    <a:pt x="20652" y="14213"/>
                  </a:lnTo>
                  <a:lnTo>
                    <a:pt x="18215" y="14213"/>
                  </a:lnTo>
                  <a:lnTo>
                    <a:pt x="15970" y="14097"/>
                  </a:lnTo>
                  <a:lnTo>
                    <a:pt x="13982" y="13924"/>
                  </a:lnTo>
                  <a:lnTo>
                    <a:pt x="12250" y="13751"/>
                  </a:lnTo>
                  <a:lnTo>
                    <a:pt x="10775" y="13520"/>
                  </a:lnTo>
                  <a:lnTo>
                    <a:pt x="9621" y="13289"/>
                  </a:lnTo>
                  <a:lnTo>
                    <a:pt x="8723" y="13115"/>
                  </a:lnTo>
                  <a:lnTo>
                    <a:pt x="8210" y="11844"/>
                  </a:lnTo>
                  <a:lnTo>
                    <a:pt x="7440" y="10573"/>
                  </a:lnTo>
                  <a:lnTo>
                    <a:pt x="6414" y="9302"/>
                  </a:lnTo>
                  <a:lnTo>
                    <a:pt x="5195" y="8031"/>
                  </a:lnTo>
                  <a:lnTo>
                    <a:pt x="3913" y="6818"/>
                  </a:lnTo>
                  <a:lnTo>
                    <a:pt x="2566" y="5720"/>
                  </a:lnTo>
                  <a:lnTo>
                    <a:pt x="1219" y="4680"/>
                  </a:lnTo>
                  <a:lnTo>
                    <a:pt x="0" y="3756"/>
                  </a:lnTo>
                  <a:lnTo>
                    <a:pt x="1283" y="3640"/>
                  </a:lnTo>
                  <a:lnTo>
                    <a:pt x="3079" y="3467"/>
                  </a:lnTo>
                  <a:lnTo>
                    <a:pt x="5195" y="3236"/>
                  </a:lnTo>
                  <a:lnTo>
                    <a:pt x="7697" y="3005"/>
                  </a:lnTo>
                  <a:lnTo>
                    <a:pt x="10326" y="2773"/>
                  </a:lnTo>
                  <a:lnTo>
                    <a:pt x="13212" y="2485"/>
                  </a:lnTo>
                  <a:lnTo>
                    <a:pt x="16163" y="2196"/>
                  </a:lnTo>
                  <a:lnTo>
                    <a:pt x="19113" y="1965"/>
                  </a:lnTo>
                  <a:lnTo>
                    <a:pt x="21999" y="1676"/>
                  </a:lnTo>
                  <a:lnTo>
                    <a:pt x="24693" y="1387"/>
                  </a:lnTo>
                  <a:lnTo>
                    <a:pt x="27258" y="1156"/>
                  </a:lnTo>
                  <a:lnTo>
                    <a:pt x="29439" y="925"/>
                  </a:lnTo>
                  <a:lnTo>
                    <a:pt x="31363" y="751"/>
                  </a:lnTo>
                  <a:lnTo>
                    <a:pt x="32774" y="636"/>
                  </a:lnTo>
                  <a:lnTo>
                    <a:pt x="33672" y="578"/>
                  </a:lnTo>
                  <a:lnTo>
                    <a:pt x="33993" y="520"/>
                  </a:lnTo>
                  <a:close/>
                </a:path>
              </a:pathLst>
            </a:custGeom>
            <a:solidFill>
              <a:srgbClr val="9305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7" name="Shape 198"/>
            <p:cNvSpPr/>
            <p:nvPr/>
          </p:nvSpPr>
          <p:spPr>
            <a:xfrm>
              <a:off x="424900" y="596525"/>
              <a:ext cx="1269925" cy="546000"/>
            </a:xfrm>
            <a:custGeom>
              <a:avLst/>
              <a:gdLst/>
              <a:ahLst/>
              <a:cxnLst/>
              <a:rect l="0" t="0" r="0" b="0"/>
              <a:pathLst>
                <a:path w="50797" h="21840" extrusionOk="0">
                  <a:moveTo>
                    <a:pt x="19177" y="174"/>
                  </a:moveTo>
                  <a:lnTo>
                    <a:pt x="17125" y="405"/>
                  </a:lnTo>
                  <a:lnTo>
                    <a:pt x="15201" y="751"/>
                  </a:lnTo>
                  <a:lnTo>
                    <a:pt x="13277" y="1156"/>
                  </a:lnTo>
                  <a:lnTo>
                    <a:pt x="11481" y="1676"/>
                  </a:lnTo>
                  <a:lnTo>
                    <a:pt x="9749" y="2311"/>
                  </a:lnTo>
                  <a:lnTo>
                    <a:pt x="8146" y="2947"/>
                  </a:lnTo>
                  <a:lnTo>
                    <a:pt x="6670" y="3698"/>
                  </a:lnTo>
                  <a:lnTo>
                    <a:pt x="5324" y="4565"/>
                  </a:lnTo>
                  <a:lnTo>
                    <a:pt x="4105" y="5431"/>
                  </a:lnTo>
                  <a:lnTo>
                    <a:pt x="3015" y="6356"/>
                  </a:lnTo>
                  <a:lnTo>
                    <a:pt x="2053" y="7338"/>
                  </a:lnTo>
                  <a:lnTo>
                    <a:pt x="1283" y="8378"/>
                  </a:lnTo>
                  <a:lnTo>
                    <a:pt x="706" y="9418"/>
                  </a:lnTo>
                  <a:lnTo>
                    <a:pt x="257" y="10516"/>
                  </a:lnTo>
                  <a:lnTo>
                    <a:pt x="64" y="11613"/>
                  </a:lnTo>
                  <a:lnTo>
                    <a:pt x="0" y="12769"/>
                  </a:lnTo>
                  <a:lnTo>
                    <a:pt x="129" y="13924"/>
                  </a:lnTo>
                  <a:lnTo>
                    <a:pt x="513" y="14964"/>
                  </a:lnTo>
                  <a:lnTo>
                    <a:pt x="1026" y="15946"/>
                  </a:lnTo>
                  <a:lnTo>
                    <a:pt x="1732" y="16871"/>
                  </a:lnTo>
                  <a:lnTo>
                    <a:pt x="2566" y="17680"/>
                  </a:lnTo>
                  <a:lnTo>
                    <a:pt x="3592" y="18431"/>
                  </a:lnTo>
                  <a:lnTo>
                    <a:pt x="4682" y="19124"/>
                  </a:lnTo>
                  <a:lnTo>
                    <a:pt x="5901" y="19702"/>
                  </a:lnTo>
                  <a:lnTo>
                    <a:pt x="7248" y="20280"/>
                  </a:lnTo>
                  <a:lnTo>
                    <a:pt x="8659" y="20742"/>
                  </a:lnTo>
                  <a:lnTo>
                    <a:pt x="10134" y="21088"/>
                  </a:lnTo>
                  <a:lnTo>
                    <a:pt x="11673" y="21377"/>
                  </a:lnTo>
                  <a:lnTo>
                    <a:pt x="13212" y="21608"/>
                  </a:lnTo>
                  <a:lnTo>
                    <a:pt x="14816" y="21782"/>
                  </a:lnTo>
                  <a:lnTo>
                    <a:pt x="16419" y="21840"/>
                  </a:lnTo>
                  <a:lnTo>
                    <a:pt x="18023" y="21840"/>
                  </a:lnTo>
                  <a:lnTo>
                    <a:pt x="19690" y="21782"/>
                  </a:lnTo>
                  <a:lnTo>
                    <a:pt x="21294" y="21608"/>
                  </a:lnTo>
                  <a:lnTo>
                    <a:pt x="22833" y="21435"/>
                  </a:lnTo>
                  <a:lnTo>
                    <a:pt x="24372" y="21146"/>
                  </a:lnTo>
                  <a:lnTo>
                    <a:pt x="25912" y="20857"/>
                  </a:lnTo>
                  <a:lnTo>
                    <a:pt x="27387" y="20453"/>
                  </a:lnTo>
                  <a:lnTo>
                    <a:pt x="28862" y="20048"/>
                  </a:lnTo>
                  <a:lnTo>
                    <a:pt x="30273" y="19529"/>
                  </a:lnTo>
                  <a:lnTo>
                    <a:pt x="31684" y="18951"/>
                  </a:lnTo>
                  <a:lnTo>
                    <a:pt x="33031" y="18373"/>
                  </a:lnTo>
                  <a:lnTo>
                    <a:pt x="34378" y="17680"/>
                  </a:lnTo>
                  <a:lnTo>
                    <a:pt x="35724" y="16929"/>
                  </a:lnTo>
                  <a:lnTo>
                    <a:pt x="37007" y="16178"/>
                  </a:lnTo>
                  <a:lnTo>
                    <a:pt x="38290" y="15311"/>
                  </a:lnTo>
                  <a:lnTo>
                    <a:pt x="39509" y="14386"/>
                  </a:lnTo>
                  <a:lnTo>
                    <a:pt x="40727" y="13404"/>
                  </a:lnTo>
                  <a:lnTo>
                    <a:pt x="41112" y="13347"/>
                  </a:lnTo>
                  <a:lnTo>
                    <a:pt x="41882" y="13347"/>
                  </a:lnTo>
                  <a:lnTo>
                    <a:pt x="42844" y="13289"/>
                  </a:lnTo>
                  <a:lnTo>
                    <a:pt x="43870" y="13231"/>
                  </a:lnTo>
                  <a:lnTo>
                    <a:pt x="44896" y="13173"/>
                  </a:lnTo>
                  <a:lnTo>
                    <a:pt x="45794" y="13115"/>
                  </a:lnTo>
                  <a:lnTo>
                    <a:pt x="46371" y="13058"/>
                  </a:lnTo>
                  <a:lnTo>
                    <a:pt x="46628" y="13058"/>
                  </a:lnTo>
                  <a:lnTo>
                    <a:pt x="47462" y="12942"/>
                  </a:lnTo>
                  <a:lnTo>
                    <a:pt x="48295" y="12769"/>
                  </a:lnTo>
                  <a:lnTo>
                    <a:pt x="49001" y="12422"/>
                  </a:lnTo>
                  <a:lnTo>
                    <a:pt x="49578" y="12075"/>
                  </a:lnTo>
                  <a:lnTo>
                    <a:pt x="50091" y="11613"/>
                  </a:lnTo>
                  <a:lnTo>
                    <a:pt x="50476" y="11093"/>
                  </a:lnTo>
                  <a:lnTo>
                    <a:pt x="50732" y="10516"/>
                  </a:lnTo>
                  <a:lnTo>
                    <a:pt x="50797" y="9880"/>
                  </a:lnTo>
                  <a:lnTo>
                    <a:pt x="50797" y="9822"/>
                  </a:lnTo>
                  <a:lnTo>
                    <a:pt x="50797" y="9822"/>
                  </a:lnTo>
                  <a:lnTo>
                    <a:pt x="50797" y="9822"/>
                  </a:lnTo>
                  <a:lnTo>
                    <a:pt x="50797" y="9764"/>
                  </a:lnTo>
                  <a:lnTo>
                    <a:pt x="50668" y="9187"/>
                  </a:lnTo>
                  <a:lnTo>
                    <a:pt x="50412" y="8609"/>
                  </a:lnTo>
                  <a:lnTo>
                    <a:pt x="50027" y="8089"/>
                  </a:lnTo>
                  <a:lnTo>
                    <a:pt x="49578" y="7684"/>
                  </a:lnTo>
                  <a:lnTo>
                    <a:pt x="48937" y="7338"/>
                  </a:lnTo>
                  <a:lnTo>
                    <a:pt x="48231" y="7107"/>
                  </a:lnTo>
                  <a:lnTo>
                    <a:pt x="47462" y="6991"/>
                  </a:lnTo>
                  <a:lnTo>
                    <a:pt x="46628" y="6933"/>
                  </a:lnTo>
                  <a:lnTo>
                    <a:pt x="46564" y="6933"/>
                  </a:lnTo>
                  <a:lnTo>
                    <a:pt x="46564" y="6876"/>
                  </a:lnTo>
                  <a:lnTo>
                    <a:pt x="46564" y="6876"/>
                  </a:lnTo>
                  <a:lnTo>
                    <a:pt x="46564" y="6876"/>
                  </a:lnTo>
                  <a:lnTo>
                    <a:pt x="46371" y="6876"/>
                  </a:lnTo>
                  <a:lnTo>
                    <a:pt x="45794" y="6933"/>
                  </a:lnTo>
                  <a:lnTo>
                    <a:pt x="44960" y="6991"/>
                  </a:lnTo>
                  <a:lnTo>
                    <a:pt x="43998" y="7049"/>
                  </a:lnTo>
                  <a:lnTo>
                    <a:pt x="42972" y="7107"/>
                  </a:lnTo>
                  <a:lnTo>
                    <a:pt x="42010" y="7165"/>
                  </a:lnTo>
                  <a:lnTo>
                    <a:pt x="41240" y="7222"/>
                  </a:lnTo>
                  <a:lnTo>
                    <a:pt x="40727" y="7280"/>
                  </a:lnTo>
                  <a:lnTo>
                    <a:pt x="40150" y="6356"/>
                  </a:lnTo>
                  <a:lnTo>
                    <a:pt x="39444" y="5489"/>
                  </a:lnTo>
                  <a:lnTo>
                    <a:pt x="38546" y="4680"/>
                  </a:lnTo>
                  <a:lnTo>
                    <a:pt x="37584" y="3929"/>
                  </a:lnTo>
                  <a:lnTo>
                    <a:pt x="36494" y="3236"/>
                  </a:lnTo>
                  <a:lnTo>
                    <a:pt x="35340" y="2600"/>
                  </a:lnTo>
                  <a:lnTo>
                    <a:pt x="34057" y="2022"/>
                  </a:lnTo>
                  <a:lnTo>
                    <a:pt x="32646" y="1503"/>
                  </a:lnTo>
                  <a:lnTo>
                    <a:pt x="31171" y="1040"/>
                  </a:lnTo>
                  <a:lnTo>
                    <a:pt x="29631" y="694"/>
                  </a:lnTo>
                  <a:lnTo>
                    <a:pt x="28028" y="405"/>
                  </a:lnTo>
                  <a:lnTo>
                    <a:pt x="26360" y="174"/>
                  </a:lnTo>
                  <a:lnTo>
                    <a:pt x="24629" y="58"/>
                  </a:lnTo>
                  <a:lnTo>
                    <a:pt x="22833" y="0"/>
                  </a:lnTo>
                  <a:lnTo>
                    <a:pt x="21037" y="58"/>
                  </a:lnTo>
                  <a:lnTo>
                    <a:pt x="19177" y="1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8" name="Shape 199"/>
            <p:cNvSpPr/>
            <p:nvPr/>
          </p:nvSpPr>
          <p:spPr>
            <a:xfrm>
              <a:off x="468175" y="636975"/>
              <a:ext cx="1181750" cy="465100"/>
            </a:xfrm>
            <a:custGeom>
              <a:avLst/>
              <a:gdLst/>
              <a:ahLst/>
              <a:cxnLst/>
              <a:rect l="0" t="0" r="0" b="0"/>
              <a:pathLst>
                <a:path w="47270" h="18604" extrusionOk="0">
                  <a:moveTo>
                    <a:pt x="1" y="11035"/>
                  </a:moveTo>
                  <a:lnTo>
                    <a:pt x="65" y="10053"/>
                  </a:lnTo>
                  <a:lnTo>
                    <a:pt x="258" y="9129"/>
                  </a:lnTo>
                  <a:lnTo>
                    <a:pt x="706" y="8204"/>
                  </a:lnTo>
                  <a:lnTo>
                    <a:pt x="1220" y="7280"/>
                  </a:lnTo>
                  <a:lnTo>
                    <a:pt x="1989" y="6413"/>
                  </a:lnTo>
                  <a:lnTo>
                    <a:pt x="2823" y="5547"/>
                  </a:lnTo>
                  <a:lnTo>
                    <a:pt x="3849" y="4738"/>
                  </a:lnTo>
                  <a:lnTo>
                    <a:pt x="5004" y="3987"/>
                  </a:lnTo>
                  <a:lnTo>
                    <a:pt x="6222" y="3293"/>
                  </a:lnTo>
                  <a:lnTo>
                    <a:pt x="7633" y="2600"/>
                  </a:lnTo>
                  <a:lnTo>
                    <a:pt x="9108" y="2022"/>
                  </a:lnTo>
                  <a:lnTo>
                    <a:pt x="10648" y="1502"/>
                  </a:lnTo>
                  <a:lnTo>
                    <a:pt x="12315" y="1040"/>
                  </a:lnTo>
                  <a:lnTo>
                    <a:pt x="14047" y="636"/>
                  </a:lnTo>
                  <a:lnTo>
                    <a:pt x="15779" y="347"/>
                  </a:lnTo>
                  <a:lnTo>
                    <a:pt x="17639" y="116"/>
                  </a:lnTo>
                  <a:lnTo>
                    <a:pt x="19370" y="0"/>
                  </a:lnTo>
                  <a:lnTo>
                    <a:pt x="21102" y="0"/>
                  </a:lnTo>
                  <a:lnTo>
                    <a:pt x="22770" y="58"/>
                  </a:lnTo>
                  <a:lnTo>
                    <a:pt x="24437" y="173"/>
                  </a:lnTo>
                  <a:lnTo>
                    <a:pt x="26041" y="347"/>
                  </a:lnTo>
                  <a:lnTo>
                    <a:pt x="27516" y="636"/>
                  </a:lnTo>
                  <a:lnTo>
                    <a:pt x="28991" y="982"/>
                  </a:lnTo>
                  <a:lnTo>
                    <a:pt x="30402" y="1387"/>
                  </a:lnTo>
                  <a:lnTo>
                    <a:pt x="31685" y="1907"/>
                  </a:lnTo>
                  <a:lnTo>
                    <a:pt x="32903" y="2427"/>
                  </a:lnTo>
                  <a:lnTo>
                    <a:pt x="33993" y="3004"/>
                  </a:lnTo>
                  <a:lnTo>
                    <a:pt x="34956" y="3698"/>
                  </a:lnTo>
                  <a:lnTo>
                    <a:pt x="35853" y="4391"/>
                  </a:lnTo>
                  <a:lnTo>
                    <a:pt x="36559" y="5142"/>
                  </a:lnTo>
                  <a:lnTo>
                    <a:pt x="37200" y="5951"/>
                  </a:lnTo>
                  <a:lnTo>
                    <a:pt x="37649" y="6818"/>
                  </a:lnTo>
                  <a:lnTo>
                    <a:pt x="37778" y="6991"/>
                  </a:lnTo>
                  <a:lnTo>
                    <a:pt x="38034" y="7164"/>
                  </a:lnTo>
                  <a:lnTo>
                    <a:pt x="38291" y="7280"/>
                  </a:lnTo>
                  <a:lnTo>
                    <a:pt x="38547" y="7280"/>
                  </a:lnTo>
                  <a:lnTo>
                    <a:pt x="44961" y="6875"/>
                  </a:lnTo>
                  <a:lnTo>
                    <a:pt x="44961" y="6875"/>
                  </a:lnTo>
                  <a:lnTo>
                    <a:pt x="44961" y="6875"/>
                  </a:lnTo>
                  <a:lnTo>
                    <a:pt x="44897" y="6933"/>
                  </a:lnTo>
                  <a:lnTo>
                    <a:pt x="44897" y="6933"/>
                  </a:lnTo>
                  <a:lnTo>
                    <a:pt x="45346" y="6933"/>
                  </a:lnTo>
                  <a:lnTo>
                    <a:pt x="45795" y="6991"/>
                  </a:lnTo>
                  <a:lnTo>
                    <a:pt x="46179" y="7106"/>
                  </a:lnTo>
                  <a:lnTo>
                    <a:pt x="46564" y="7280"/>
                  </a:lnTo>
                  <a:lnTo>
                    <a:pt x="46885" y="7453"/>
                  </a:lnTo>
                  <a:lnTo>
                    <a:pt x="47077" y="7684"/>
                  </a:lnTo>
                  <a:lnTo>
                    <a:pt x="47206" y="7915"/>
                  </a:lnTo>
                  <a:lnTo>
                    <a:pt x="47270" y="8204"/>
                  </a:lnTo>
                  <a:lnTo>
                    <a:pt x="47270" y="8493"/>
                  </a:lnTo>
                  <a:lnTo>
                    <a:pt x="47077" y="8782"/>
                  </a:lnTo>
                  <a:lnTo>
                    <a:pt x="46885" y="9071"/>
                  </a:lnTo>
                  <a:lnTo>
                    <a:pt x="46564" y="9302"/>
                  </a:lnTo>
                  <a:lnTo>
                    <a:pt x="46179" y="9533"/>
                  </a:lnTo>
                  <a:lnTo>
                    <a:pt x="45795" y="9706"/>
                  </a:lnTo>
                  <a:lnTo>
                    <a:pt x="45282" y="9822"/>
                  </a:lnTo>
                  <a:lnTo>
                    <a:pt x="44768" y="9880"/>
                  </a:lnTo>
                  <a:lnTo>
                    <a:pt x="44768" y="9880"/>
                  </a:lnTo>
                  <a:lnTo>
                    <a:pt x="44704" y="9880"/>
                  </a:lnTo>
                  <a:lnTo>
                    <a:pt x="44640" y="9880"/>
                  </a:lnTo>
                  <a:lnTo>
                    <a:pt x="44640" y="9880"/>
                  </a:lnTo>
                  <a:lnTo>
                    <a:pt x="38547" y="10226"/>
                  </a:lnTo>
                  <a:lnTo>
                    <a:pt x="38419" y="10226"/>
                  </a:lnTo>
                  <a:lnTo>
                    <a:pt x="38291" y="10284"/>
                  </a:lnTo>
                  <a:lnTo>
                    <a:pt x="38162" y="10342"/>
                  </a:lnTo>
                  <a:lnTo>
                    <a:pt x="38034" y="10400"/>
                  </a:lnTo>
                  <a:lnTo>
                    <a:pt x="36880" y="11382"/>
                  </a:lnTo>
                  <a:lnTo>
                    <a:pt x="35661" y="12248"/>
                  </a:lnTo>
                  <a:lnTo>
                    <a:pt x="34442" y="13057"/>
                  </a:lnTo>
                  <a:lnTo>
                    <a:pt x="33224" y="13866"/>
                  </a:lnTo>
                  <a:lnTo>
                    <a:pt x="31941" y="14560"/>
                  </a:lnTo>
                  <a:lnTo>
                    <a:pt x="30658" y="15253"/>
                  </a:lnTo>
                  <a:lnTo>
                    <a:pt x="29376" y="15831"/>
                  </a:lnTo>
                  <a:lnTo>
                    <a:pt x="28029" y="16351"/>
                  </a:lnTo>
                  <a:lnTo>
                    <a:pt x="26682" y="16871"/>
                  </a:lnTo>
                  <a:lnTo>
                    <a:pt x="25271" y="17275"/>
                  </a:lnTo>
                  <a:lnTo>
                    <a:pt x="23796" y="17622"/>
                  </a:lnTo>
                  <a:lnTo>
                    <a:pt x="22385" y="17911"/>
                  </a:lnTo>
                  <a:lnTo>
                    <a:pt x="20910" y="18199"/>
                  </a:lnTo>
                  <a:lnTo>
                    <a:pt x="19370" y="18373"/>
                  </a:lnTo>
                  <a:lnTo>
                    <a:pt x="17831" y="18546"/>
                  </a:lnTo>
                  <a:lnTo>
                    <a:pt x="16228" y="18604"/>
                  </a:lnTo>
                  <a:lnTo>
                    <a:pt x="14752" y="18604"/>
                  </a:lnTo>
                  <a:lnTo>
                    <a:pt x="13341" y="18546"/>
                  </a:lnTo>
                  <a:lnTo>
                    <a:pt x="11866" y="18430"/>
                  </a:lnTo>
                  <a:lnTo>
                    <a:pt x="10455" y="18257"/>
                  </a:lnTo>
                  <a:lnTo>
                    <a:pt x="9108" y="18026"/>
                  </a:lnTo>
                  <a:lnTo>
                    <a:pt x="7762" y="17679"/>
                  </a:lnTo>
                  <a:lnTo>
                    <a:pt x="6543" y="17333"/>
                  </a:lnTo>
                  <a:lnTo>
                    <a:pt x="5324" y="16871"/>
                  </a:lnTo>
                  <a:lnTo>
                    <a:pt x="4234" y="16351"/>
                  </a:lnTo>
                  <a:lnTo>
                    <a:pt x="3208" y="15773"/>
                  </a:lnTo>
                  <a:lnTo>
                    <a:pt x="2310" y="15195"/>
                  </a:lnTo>
                  <a:lnTo>
                    <a:pt x="1540" y="14444"/>
                  </a:lnTo>
                  <a:lnTo>
                    <a:pt x="963" y="13693"/>
                  </a:lnTo>
                  <a:lnTo>
                    <a:pt x="450" y="12884"/>
                  </a:lnTo>
                  <a:lnTo>
                    <a:pt x="129" y="12017"/>
                  </a:lnTo>
                  <a:lnTo>
                    <a:pt x="1" y="11035"/>
                  </a:lnTo>
                  <a:close/>
                </a:path>
              </a:pathLst>
            </a:custGeom>
            <a:solidFill>
              <a:srgbClr val="BC684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9" name="Shape 200"/>
            <p:cNvSpPr/>
            <p:nvPr/>
          </p:nvSpPr>
          <p:spPr>
            <a:xfrm>
              <a:off x="1449475" y="834850"/>
              <a:ext cx="149150" cy="43350"/>
            </a:xfrm>
            <a:custGeom>
              <a:avLst/>
              <a:gdLst/>
              <a:ahLst/>
              <a:cxnLst/>
              <a:rect l="0" t="0" r="0" b="0"/>
              <a:pathLst>
                <a:path w="5966" h="1734" extrusionOk="0">
                  <a:moveTo>
                    <a:pt x="5516" y="0"/>
                  </a:moveTo>
                  <a:lnTo>
                    <a:pt x="450" y="231"/>
                  </a:lnTo>
                  <a:lnTo>
                    <a:pt x="321" y="289"/>
                  </a:lnTo>
                  <a:lnTo>
                    <a:pt x="193" y="347"/>
                  </a:lnTo>
                  <a:lnTo>
                    <a:pt x="65" y="463"/>
                  </a:lnTo>
                  <a:lnTo>
                    <a:pt x="1" y="578"/>
                  </a:lnTo>
                  <a:lnTo>
                    <a:pt x="1" y="694"/>
                  </a:lnTo>
                  <a:lnTo>
                    <a:pt x="65" y="809"/>
                  </a:lnTo>
                  <a:lnTo>
                    <a:pt x="193" y="925"/>
                  </a:lnTo>
                  <a:lnTo>
                    <a:pt x="321" y="983"/>
                  </a:lnTo>
                  <a:lnTo>
                    <a:pt x="2694" y="1676"/>
                  </a:lnTo>
                  <a:lnTo>
                    <a:pt x="2887" y="1734"/>
                  </a:lnTo>
                  <a:lnTo>
                    <a:pt x="3079" y="1676"/>
                  </a:lnTo>
                  <a:lnTo>
                    <a:pt x="3208" y="1618"/>
                  </a:lnTo>
                  <a:lnTo>
                    <a:pt x="3272" y="1445"/>
                  </a:lnTo>
                  <a:lnTo>
                    <a:pt x="3272" y="1387"/>
                  </a:lnTo>
                  <a:lnTo>
                    <a:pt x="3272" y="1387"/>
                  </a:lnTo>
                  <a:lnTo>
                    <a:pt x="3272" y="1387"/>
                  </a:lnTo>
                  <a:lnTo>
                    <a:pt x="3272" y="1329"/>
                  </a:lnTo>
                  <a:lnTo>
                    <a:pt x="3272" y="1214"/>
                  </a:lnTo>
                  <a:lnTo>
                    <a:pt x="3208" y="1098"/>
                  </a:lnTo>
                  <a:lnTo>
                    <a:pt x="3079" y="983"/>
                  </a:lnTo>
                  <a:lnTo>
                    <a:pt x="3015" y="925"/>
                  </a:lnTo>
                  <a:lnTo>
                    <a:pt x="3015" y="925"/>
                  </a:lnTo>
                  <a:lnTo>
                    <a:pt x="2951" y="925"/>
                  </a:lnTo>
                  <a:lnTo>
                    <a:pt x="2951" y="925"/>
                  </a:lnTo>
                  <a:lnTo>
                    <a:pt x="2887" y="925"/>
                  </a:lnTo>
                  <a:lnTo>
                    <a:pt x="3400" y="925"/>
                  </a:lnTo>
                  <a:lnTo>
                    <a:pt x="3849" y="867"/>
                  </a:lnTo>
                  <a:lnTo>
                    <a:pt x="4298" y="867"/>
                  </a:lnTo>
                  <a:lnTo>
                    <a:pt x="4683" y="867"/>
                  </a:lnTo>
                  <a:lnTo>
                    <a:pt x="5003" y="809"/>
                  </a:lnTo>
                  <a:lnTo>
                    <a:pt x="5260" y="809"/>
                  </a:lnTo>
                  <a:lnTo>
                    <a:pt x="5452" y="809"/>
                  </a:lnTo>
                  <a:lnTo>
                    <a:pt x="5516" y="809"/>
                  </a:lnTo>
                  <a:lnTo>
                    <a:pt x="5709" y="751"/>
                  </a:lnTo>
                  <a:lnTo>
                    <a:pt x="5837" y="694"/>
                  </a:lnTo>
                  <a:lnTo>
                    <a:pt x="5901" y="578"/>
                  </a:lnTo>
                  <a:lnTo>
                    <a:pt x="5965" y="405"/>
                  </a:lnTo>
                  <a:lnTo>
                    <a:pt x="5965" y="405"/>
                  </a:lnTo>
                  <a:lnTo>
                    <a:pt x="5965" y="405"/>
                  </a:lnTo>
                  <a:lnTo>
                    <a:pt x="5965" y="405"/>
                  </a:lnTo>
                  <a:lnTo>
                    <a:pt x="5965" y="405"/>
                  </a:lnTo>
                  <a:lnTo>
                    <a:pt x="5901" y="231"/>
                  </a:lnTo>
                  <a:lnTo>
                    <a:pt x="5837" y="116"/>
                  </a:lnTo>
                  <a:lnTo>
                    <a:pt x="5709" y="58"/>
                  </a:lnTo>
                  <a:lnTo>
                    <a:pt x="55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0" name="Shape 201"/>
            <p:cNvSpPr/>
            <p:nvPr/>
          </p:nvSpPr>
          <p:spPr>
            <a:xfrm>
              <a:off x="309450" y="424650"/>
              <a:ext cx="1276350" cy="603775"/>
            </a:xfrm>
            <a:custGeom>
              <a:avLst/>
              <a:gdLst/>
              <a:ahLst/>
              <a:cxnLst/>
              <a:rect l="0" t="0" r="0" b="0"/>
              <a:pathLst>
                <a:path w="51054" h="24151" extrusionOk="0">
                  <a:moveTo>
                    <a:pt x="29888" y="0"/>
                  </a:moveTo>
                  <a:lnTo>
                    <a:pt x="28413" y="58"/>
                  </a:lnTo>
                  <a:lnTo>
                    <a:pt x="26810" y="173"/>
                  </a:lnTo>
                  <a:lnTo>
                    <a:pt x="25142" y="347"/>
                  </a:lnTo>
                  <a:lnTo>
                    <a:pt x="23410" y="578"/>
                  </a:lnTo>
                  <a:lnTo>
                    <a:pt x="21550" y="924"/>
                  </a:lnTo>
                  <a:lnTo>
                    <a:pt x="19626" y="1329"/>
                  </a:lnTo>
                  <a:lnTo>
                    <a:pt x="17766" y="1791"/>
                  </a:lnTo>
                  <a:lnTo>
                    <a:pt x="15842" y="2311"/>
                  </a:lnTo>
                  <a:lnTo>
                    <a:pt x="13918" y="2947"/>
                  </a:lnTo>
                  <a:lnTo>
                    <a:pt x="11994" y="3698"/>
                  </a:lnTo>
                  <a:lnTo>
                    <a:pt x="10134" y="4507"/>
                  </a:lnTo>
                  <a:lnTo>
                    <a:pt x="8402" y="5373"/>
                  </a:lnTo>
                  <a:lnTo>
                    <a:pt x="6671" y="6355"/>
                  </a:lnTo>
                  <a:lnTo>
                    <a:pt x="5131" y="7453"/>
                  </a:lnTo>
                  <a:lnTo>
                    <a:pt x="3656" y="8666"/>
                  </a:lnTo>
                  <a:lnTo>
                    <a:pt x="2309" y="9937"/>
                  </a:lnTo>
                  <a:lnTo>
                    <a:pt x="1668" y="10689"/>
                  </a:lnTo>
                  <a:lnTo>
                    <a:pt x="1091" y="11440"/>
                  </a:lnTo>
                  <a:lnTo>
                    <a:pt x="706" y="12248"/>
                  </a:lnTo>
                  <a:lnTo>
                    <a:pt x="321" y="13000"/>
                  </a:lnTo>
                  <a:lnTo>
                    <a:pt x="129" y="13808"/>
                  </a:lnTo>
                  <a:lnTo>
                    <a:pt x="0" y="14617"/>
                  </a:lnTo>
                  <a:lnTo>
                    <a:pt x="0" y="15426"/>
                  </a:lnTo>
                  <a:lnTo>
                    <a:pt x="65" y="16235"/>
                  </a:lnTo>
                  <a:lnTo>
                    <a:pt x="578" y="17853"/>
                  </a:lnTo>
                  <a:lnTo>
                    <a:pt x="1411" y="19355"/>
                  </a:lnTo>
                  <a:lnTo>
                    <a:pt x="2438" y="20684"/>
                  </a:lnTo>
                  <a:lnTo>
                    <a:pt x="3592" y="21781"/>
                  </a:lnTo>
                  <a:lnTo>
                    <a:pt x="4682" y="22706"/>
                  </a:lnTo>
                  <a:lnTo>
                    <a:pt x="5644" y="23399"/>
                  </a:lnTo>
                  <a:lnTo>
                    <a:pt x="6350" y="23861"/>
                  </a:lnTo>
                  <a:lnTo>
                    <a:pt x="6671" y="24035"/>
                  </a:lnTo>
                  <a:lnTo>
                    <a:pt x="6991" y="24150"/>
                  </a:lnTo>
                  <a:lnTo>
                    <a:pt x="7312" y="24150"/>
                  </a:lnTo>
                  <a:lnTo>
                    <a:pt x="7569" y="24035"/>
                  </a:lnTo>
                  <a:lnTo>
                    <a:pt x="7825" y="23804"/>
                  </a:lnTo>
                  <a:lnTo>
                    <a:pt x="7889" y="23688"/>
                  </a:lnTo>
                  <a:lnTo>
                    <a:pt x="7953" y="23572"/>
                  </a:lnTo>
                  <a:lnTo>
                    <a:pt x="8018" y="23457"/>
                  </a:lnTo>
                  <a:lnTo>
                    <a:pt x="8018" y="23341"/>
                  </a:lnTo>
                  <a:lnTo>
                    <a:pt x="8018" y="23168"/>
                  </a:lnTo>
                  <a:lnTo>
                    <a:pt x="7953" y="23053"/>
                  </a:lnTo>
                  <a:lnTo>
                    <a:pt x="7825" y="22879"/>
                  </a:lnTo>
                  <a:lnTo>
                    <a:pt x="7697" y="22764"/>
                  </a:lnTo>
                  <a:lnTo>
                    <a:pt x="7055" y="22186"/>
                  </a:lnTo>
                  <a:lnTo>
                    <a:pt x="6607" y="21666"/>
                  </a:lnTo>
                  <a:lnTo>
                    <a:pt x="6350" y="21146"/>
                  </a:lnTo>
                  <a:lnTo>
                    <a:pt x="6286" y="20568"/>
                  </a:lnTo>
                  <a:lnTo>
                    <a:pt x="6286" y="20453"/>
                  </a:lnTo>
                  <a:lnTo>
                    <a:pt x="6286" y="20395"/>
                  </a:lnTo>
                  <a:lnTo>
                    <a:pt x="6286" y="20279"/>
                  </a:lnTo>
                  <a:lnTo>
                    <a:pt x="6350" y="20222"/>
                  </a:lnTo>
                  <a:lnTo>
                    <a:pt x="6799" y="19239"/>
                  </a:lnTo>
                  <a:lnTo>
                    <a:pt x="7697" y="18315"/>
                  </a:lnTo>
                  <a:lnTo>
                    <a:pt x="8980" y="17391"/>
                  </a:lnTo>
                  <a:lnTo>
                    <a:pt x="10391" y="16582"/>
                  </a:lnTo>
                  <a:lnTo>
                    <a:pt x="11930" y="15888"/>
                  </a:lnTo>
                  <a:lnTo>
                    <a:pt x="13469" y="15253"/>
                  </a:lnTo>
                  <a:lnTo>
                    <a:pt x="14880" y="14733"/>
                  </a:lnTo>
                  <a:lnTo>
                    <a:pt x="16035" y="14386"/>
                  </a:lnTo>
                  <a:lnTo>
                    <a:pt x="17895" y="14848"/>
                  </a:lnTo>
                  <a:lnTo>
                    <a:pt x="19947" y="15253"/>
                  </a:lnTo>
                  <a:lnTo>
                    <a:pt x="22128" y="15542"/>
                  </a:lnTo>
                  <a:lnTo>
                    <a:pt x="24437" y="15831"/>
                  </a:lnTo>
                  <a:lnTo>
                    <a:pt x="26745" y="15946"/>
                  </a:lnTo>
                  <a:lnTo>
                    <a:pt x="29119" y="16062"/>
                  </a:lnTo>
                  <a:lnTo>
                    <a:pt x="31427" y="16119"/>
                  </a:lnTo>
                  <a:lnTo>
                    <a:pt x="33736" y="16177"/>
                  </a:lnTo>
                  <a:lnTo>
                    <a:pt x="35853" y="16119"/>
                  </a:lnTo>
                  <a:lnTo>
                    <a:pt x="37905" y="16119"/>
                  </a:lnTo>
                  <a:lnTo>
                    <a:pt x="39765" y="16062"/>
                  </a:lnTo>
                  <a:lnTo>
                    <a:pt x="41369" y="16004"/>
                  </a:lnTo>
                  <a:lnTo>
                    <a:pt x="42780" y="15888"/>
                  </a:lnTo>
                  <a:lnTo>
                    <a:pt x="43806" y="15831"/>
                  </a:lnTo>
                  <a:lnTo>
                    <a:pt x="44576" y="15773"/>
                  </a:lnTo>
                  <a:lnTo>
                    <a:pt x="44896" y="15773"/>
                  </a:lnTo>
                  <a:lnTo>
                    <a:pt x="45153" y="15715"/>
                  </a:lnTo>
                  <a:lnTo>
                    <a:pt x="45794" y="15657"/>
                  </a:lnTo>
                  <a:lnTo>
                    <a:pt x="46628" y="15542"/>
                  </a:lnTo>
                  <a:lnTo>
                    <a:pt x="47590" y="15368"/>
                  </a:lnTo>
                  <a:lnTo>
                    <a:pt x="48616" y="15195"/>
                  </a:lnTo>
                  <a:lnTo>
                    <a:pt x="49450" y="15079"/>
                  </a:lnTo>
                  <a:lnTo>
                    <a:pt x="50027" y="15022"/>
                  </a:lnTo>
                  <a:lnTo>
                    <a:pt x="50284" y="14964"/>
                  </a:lnTo>
                  <a:lnTo>
                    <a:pt x="50604" y="14848"/>
                  </a:lnTo>
                  <a:lnTo>
                    <a:pt x="50861" y="14675"/>
                  </a:lnTo>
                  <a:lnTo>
                    <a:pt x="50989" y="14444"/>
                  </a:lnTo>
                  <a:lnTo>
                    <a:pt x="51053" y="14155"/>
                  </a:lnTo>
                  <a:lnTo>
                    <a:pt x="50861" y="12248"/>
                  </a:lnTo>
                  <a:lnTo>
                    <a:pt x="50476" y="10515"/>
                  </a:lnTo>
                  <a:lnTo>
                    <a:pt x="49899" y="8897"/>
                  </a:lnTo>
                  <a:lnTo>
                    <a:pt x="49065" y="7453"/>
                  </a:lnTo>
                  <a:lnTo>
                    <a:pt x="48039" y="6182"/>
                  </a:lnTo>
                  <a:lnTo>
                    <a:pt x="46884" y="5027"/>
                  </a:lnTo>
                  <a:lnTo>
                    <a:pt x="45602" y="3987"/>
                  </a:lnTo>
                  <a:lnTo>
                    <a:pt x="44127" y="3062"/>
                  </a:lnTo>
                  <a:lnTo>
                    <a:pt x="42587" y="2311"/>
                  </a:lnTo>
                  <a:lnTo>
                    <a:pt x="40920" y="1676"/>
                  </a:lnTo>
                  <a:lnTo>
                    <a:pt x="39188" y="1156"/>
                  </a:lnTo>
                  <a:lnTo>
                    <a:pt x="37392" y="693"/>
                  </a:lnTo>
                  <a:lnTo>
                    <a:pt x="35532" y="404"/>
                  </a:lnTo>
                  <a:lnTo>
                    <a:pt x="33672" y="173"/>
                  </a:lnTo>
                  <a:lnTo>
                    <a:pt x="31812" y="58"/>
                  </a:lnTo>
                  <a:lnTo>
                    <a:pt x="2988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1" name="Shape 202"/>
            <p:cNvSpPr/>
            <p:nvPr/>
          </p:nvSpPr>
          <p:spPr>
            <a:xfrm>
              <a:off x="352750" y="465075"/>
              <a:ext cx="1188150" cy="469450"/>
            </a:xfrm>
            <a:custGeom>
              <a:avLst/>
              <a:gdLst/>
              <a:ahLst/>
              <a:cxnLst/>
              <a:rect l="0" t="0" r="0" b="0"/>
              <a:pathLst>
                <a:path w="47526" h="18778" extrusionOk="0">
                  <a:moveTo>
                    <a:pt x="64" y="14329"/>
                  </a:moveTo>
                  <a:lnTo>
                    <a:pt x="64" y="14156"/>
                  </a:lnTo>
                  <a:lnTo>
                    <a:pt x="64" y="13925"/>
                  </a:lnTo>
                  <a:lnTo>
                    <a:pt x="0" y="13751"/>
                  </a:lnTo>
                  <a:lnTo>
                    <a:pt x="0" y="13520"/>
                  </a:lnTo>
                  <a:lnTo>
                    <a:pt x="0" y="13000"/>
                  </a:lnTo>
                  <a:lnTo>
                    <a:pt x="128" y="12423"/>
                  </a:lnTo>
                  <a:lnTo>
                    <a:pt x="257" y="11903"/>
                  </a:lnTo>
                  <a:lnTo>
                    <a:pt x="513" y="11383"/>
                  </a:lnTo>
                  <a:lnTo>
                    <a:pt x="770" y="10863"/>
                  </a:lnTo>
                  <a:lnTo>
                    <a:pt x="1090" y="10343"/>
                  </a:lnTo>
                  <a:lnTo>
                    <a:pt x="1475" y="9880"/>
                  </a:lnTo>
                  <a:lnTo>
                    <a:pt x="1924" y="9360"/>
                  </a:lnTo>
                  <a:lnTo>
                    <a:pt x="3207" y="8147"/>
                  </a:lnTo>
                  <a:lnTo>
                    <a:pt x="4554" y="6992"/>
                  </a:lnTo>
                  <a:lnTo>
                    <a:pt x="6093" y="6009"/>
                  </a:lnTo>
                  <a:lnTo>
                    <a:pt x="7697" y="5027"/>
                  </a:lnTo>
                  <a:lnTo>
                    <a:pt x="9364" y="4218"/>
                  </a:lnTo>
                  <a:lnTo>
                    <a:pt x="11096" y="3467"/>
                  </a:lnTo>
                  <a:lnTo>
                    <a:pt x="12892" y="2774"/>
                  </a:lnTo>
                  <a:lnTo>
                    <a:pt x="14752" y="2138"/>
                  </a:lnTo>
                  <a:lnTo>
                    <a:pt x="16547" y="1676"/>
                  </a:lnTo>
                  <a:lnTo>
                    <a:pt x="18407" y="1214"/>
                  </a:lnTo>
                  <a:lnTo>
                    <a:pt x="20203" y="810"/>
                  </a:lnTo>
                  <a:lnTo>
                    <a:pt x="21935" y="521"/>
                  </a:lnTo>
                  <a:lnTo>
                    <a:pt x="23602" y="290"/>
                  </a:lnTo>
                  <a:lnTo>
                    <a:pt x="25270" y="116"/>
                  </a:lnTo>
                  <a:lnTo>
                    <a:pt x="26745" y="59"/>
                  </a:lnTo>
                  <a:lnTo>
                    <a:pt x="28156" y="1"/>
                  </a:lnTo>
                  <a:lnTo>
                    <a:pt x="29118" y="1"/>
                  </a:lnTo>
                  <a:lnTo>
                    <a:pt x="30209" y="59"/>
                  </a:lnTo>
                  <a:lnTo>
                    <a:pt x="31491" y="116"/>
                  </a:lnTo>
                  <a:lnTo>
                    <a:pt x="32902" y="290"/>
                  </a:lnTo>
                  <a:lnTo>
                    <a:pt x="34442" y="463"/>
                  </a:lnTo>
                  <a:lnTo>
                    <a:pt x="35981" y="810"/>
                  </a:lnTo>
                  <a:lnTo>
                    <a:pt x="37584" y="1214"/>
                  </a:lnTo>
                  <a:lnTo>
                    <a:pt x="39188" y="1734"/>
                  </a:lnTo>
                  <a:lnTo>
                    <a:pt x="40727" y="2427"/>
                  </a:lnTo>
                  <a:lnTo>
                    <a:pt x="42202" y="3236"/>
                  </a:lnTo>
                  <a:lnTo>
                    <a:pt x="43549" y="4161"/>
                  </a:lnTo>
                  <a:lnTo>
                    <a:pt x="44768" y="5316"/>
                  </a:lnTo>
                  <a:lnTo>
                    <a:pt x="45794" y="6645"/>
                  </a:lnTo>
                  <a:lnTo>
                    <a:pt x="46628" y="8205"/>
                  </a:lnTo>
                  <a:lnTo>
                    <a:pt x="47205" y="9938"/>
                  </a:lnTo>
                  <a:lnTo>
                    <a:pt x="47525" y="11903"/>
                  </a:lnTo>
                  <a:lnTo>
                    <a:pt x="47012" y="11960"/>
                  </a:lnTo>
                  <a:lnTo>
                    <a:pt x="46307" y="12076"/>
                  </a:lnTo>
                  <a:lnTo>
                    <a:pt x="45601" y="12191"/>
                  </a:lnTo>
                  <a:lnTo>
                    <a:pt x="44832" y="12307"/>
                  </a:lnTo>
                  <a:lnTo>
                    <a:pt x="44126" y="12423"/>
                  </a:lnTo>
                  <a:lnTo>
                    <a:pt x="43549" y="12538"/>
                  </a:lnTo>
                  <a:lnTo>
                    <a:pt x="43100" y="12596"/>
                  </a:lnTo>
                  <a:lnTo>
                    <a:pt x="42972" y="12596"/>
                  </a:lnTo>
                  <a:lnTo>
                    <a:pt x="42715" y="12596"/>
                  </a:lnTo>
                  <a:lnTo>
                    <a:pt x="42074" y="12654"/>
                  </a:lnTo>
                  <a:lnTo>
                    <a:pt x="41048" y="12711"/>
                  </a:lnTo>
                  <a:lnTo>
                    <a:pt x="39765" y="12769"/>
                  </a:lnTo>
                  <a:lnTo>
                    <a:pt x="38162" y="12827"/>
                  </a:lnTo>
                  <a:lnTo>
                    <a:pt x="36302" y="12885"/>
                  </a:lnTo>
                  <a:lnTo>
                    <a:pt x="34249" y="12942"/>
                  </a:lnTo>
                  <a:lnTo>
                    <a:pt x="32069" y="12942"/>
                  </a:lnTo>
                  <a:lnTo>
                    <a:pt x="29824" y="12942"/>
                  </a:lnTo>
                  <a:lnTo>
                    <a:pt x="27451" y="12885"/>
                  </a:lnTo>
                  <a:lnTo>
                    <a:pt x="25078" y="12769"/>
                  </a:lnTo>
                  <a:lnTo>
                    <a:pt x="22769" y="12596"/>
                  </a:lnTo>
                  <a:lnTo>
                    <a:pt x="20524" y="12365"/>
                  </a:lnTo>
                  <a:lnTo>
                    <a:pt x="18343" y="12018"/>
                  </a:lnTo>
                  <a:lnTo>
                    <a:pt x="16355" y="11671"/>
                  </a:lnTo>
                  <a:lnTo>
                    <a:pt x="14559" y="11151"/>
                  </a:lnTo>
                  <a:lnTo>
                    <a:pt x="14431" y="11094"/>
                  </a:lnTo>
                  <a:lnTo>
                    <a:pt x="14303" y="11094"/>
                  </a:lnTo>
                  <a:lnTo>
                    <a:pt x="14110" y="11094"/>
                  </a:lnTo>
                  <a:lnTo>
                    <a:pt x="13982" y="11151"/>
                  </a:lnTo>
                  <a:lnTo>
                    <a:pt x="13725" y="11209"/>
                  </a:lnTo>
                  <a:lnTo>
                    <a:pt x="13276" y="11383"/>
                  </a:lnTo>
                  <a:lnTo>
                    <a:pt x="12635" y="11556"/>
                  </a:lnTo>
                  <a:lnTo>
                    <a:pt x="11930" y="11787"/>
                  </a:lnTo>
                  <a:lnTo>
                    <a:pt x="11160" y="12076"/>
                  </a:lnTo>
                  <a:lnTo>
                    <a:pt x="10262" y="12423"/>
                  </a:lnTo>
                  <a:lnTo>
                    <a:pt x="9364" y="12827"/>
                  </a:lnTo>
                  <a:lnTo>
                    <a:pt x="8402" y="13289"/>
                  </a:lnTo>
                  <a:lnTo>
                    <a:pt x="7440" y="13751"/>
                  </a:lnTo>
                  <a:lnTo>
                    <a:pt x="6542" y="14271"/>
                  </a:lnTo>
                  <a:lnTo>
                    <a:pt x="5708" y="14849"/>
                  </a:lnTo>
                  <a:lnTo>
                    <a:pt x="4875" y="15485"/>
                  </a:lnTo>
                  <a:lnTo>
                    <a:pt x="4169" y="16120"/>
                  </a:lnTo>
                  <a:lnTo>
                    <a:pt x="3592" y="16813"/>
                  </a:lnTo>
                  <a:lnTo>
                    <a:pt x="3143" y="17507"/>
                  </a:lnTo>
                  <a:lnTo>
                    <a:pt x="2886" y="18258"/>
                  </a:lnTo>
                  <a:lnTo>
                    <a:pt x="2822" y="18373"/>
                  </a:lnTo>
                  <a:lnTo>
                    <a:pt x="2822" y="18489"/>
                  </a:lnTo>
                  <a:lnTo>
                    <a:pt x="2822" y="18662"/>
                  </a:lnTo>
                  <a:lnTo>
                    <a:pt x="2822" y="18778"/>
                  </a:lnTo>
                  <a:lnTo>
                    <a:pt x="2373" y="18316"/>
                  </a:lnTo>
                  <a:lnTo>
                    <a:pt x="1924" y="17853"/>
                  </a:lnTo>
                  <a:lnTo>
                    <a:pt x="1475" y="17333"/>
                  </a:lnTo>
                  <a:lnTo>
                    <a:pt x="1090" y="16756"/>
                  </a:lnTo>
                  <a:lnTo>
                    <a:pt x="770" y="16178"/>
                  </a:lnTo>
                  <a:lnTo>
                    <a:pt x="449" y="15600"/>
                  </a:lnTo>
                  <a:lnTo>
                    <a:pt x="257" y="14965"/>
                  </a:lnTo>
                  <a:lnTo>
                    <a:pt x="64" y="14329"/>
                  </a:lnTo>
                  <a:close/>
                </a:path>
              </a:pathLst>
            </a:custGeom>
            <a:solidFill>
              <a:srgbClr val="9305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2" name="Shape 203"/>
            <p:cNvSpPr/>
            <p:nvPr/>
          </p:nvSpPr>
          <p:spPr>
            <a:xfrm>
              <a:off x="1133600" y="1052950"/>
              <a:ext cx="144350" cy="147350"/>
            </a:xfrm>
            <a:custGeom>
              <a:avLst/>
              <a:gdLst/>
              <a:ahLst/>
              <a:cxnLst/>
              <a:rect l="0" t="0" r="0" b="0"/>
              <a:pathLst>
                <a:path w="5774" h="5894" extrusionOk="0">
                  <a:moveTo>
                    <a:pt x="193" y="520"/>
                  </a:moveTo>
                  <a:lnTo>
                    <a:pt x="65" y="752"/>
                  </a:lnTo>
                  <a:lnTo>
                    <a:pt x="1" y="983"/>
                  </a:lnTo>
                  <a:lnTo>
                    <a:pt x="129" y="1214"/>
                  </a:lnTo>
                  <a:lnTo>
                    <a:pt x="321" y="1387"/>
                  </a:lnTo>
                  <a:lnTo>
                    <a:pt x="899" y="1734"/>
                  </a:lnTo>
                  <a:lnTo>
                    <a:pt x="1540" y="2196"/>
                  </a:lnTo>
                  <a:lnTo>
                    <a:pt x="2181" y="2658"/>
                  </a:lnTo>
                  <a:lnTo>
                    <a:pt x="2759" y="3178"/>
                  </a:lnTo>
                  <a:lnTo>
                    <a:pt x="3272" y="3698"/>
                  </a:lnTo>
                  <a:lnTo>
                    <a:pt x="3657" y="4218"/>
                  </a:lnTo>
                  <a:lnTo>
                    <a:pt x="3913" y="4680"/>
                  </a:lnTo>
                  <a:lnTo>
                    <a:pt x="3977" y="5085"/>
                  </a:lnTo>
                  <a:lnTo>
                    <a:pt x="4041" y="5374"/>
                  </a:lnTo>
                  <a:lnTo>
                    <a:pt x="4234" y="5662"/>
                  </a:lnTo>
                  <a:lnTo>
                    <a:pt x="4490" y="5836"/>
                  </a:lnTo>
                  <a:lnTo>
                    <a:pt x="4811" y="5894"/>
                  </a:lnTo>
                  <a:lnTo>
                    <a:pt x="5196" y="5894"/>
                  </a:lnTo>
                  <a:lnTo>
                    <a:pt x="5452" y="5720"/>
                  </a:lnTo>
                  <a:lnTo>
                    <a:pt x="5645" y="5489"/>
                  </a:lnTo>
                  <a:lnTo>
                    <a:pt x="5773" y="5200"/>
                  </a:lnTo>
                  <a:lnTo>
                    <a:pt x="5645" y="4334"/>
                  </a:lnTo>
                  <a:lnTo>
                    <a:pt x="5260" y="3467"/>
                  </a:lnTo>
                  <a:lnTo>
                    <a:pt x="4619" y="2658"/>
                  </a:lnTo>
                  <a:lnTo>
                    <a:pt x="3913" y="1907"/>
                  </a:lnTo>
                  <a:lnTo>
                    <a:pt x="3079" y="1272"/>
                  </a:lnTo>
                  <a:lnTo>
                    <a:pt x="2310" y="752"/>
                  </a:lnTo>
                  <a:lnTo>
                    <a:pt x="1732" y="289"/>
                  </a:lnTo>
                  <a:lnTo>
                    <a:pt x="1283" y="58"/>
                  </a:lnTo>
                  <a:lnTo>
                    <a:pt x="963" y="0"/>
                  </a:lnTo>
                  <a:lnTo>
                    <a:pt x="706" y="58"/>
                  </a:lnTo>
                  <a:lnTo>
                    <a:pt x="450" y="232"/>
                  </a:lnTo>
                  <a:lnTo>
                    <a:pt x="193" y="5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3" name="Shape 204"/>
            <p:cNvSpPr/>
            <p:nvPr/>
          </p:nvSpPr>
          <p:spPr>
            <a:xfrm>
              <a:off x="713500" y="925850"/>
              <a:ext cx="102650" cy="104025"/>
            </a:xfrm>
            <a:custGeom>
              <a:avLst/>
              <a:gdLst/>
              <a:ahLst/>
              <a:cxnLst/>
              <a:rect l="0" t="0" r="0" b="0"/>
              <a:pathLst>
                <a:path w="4106" h="4161" extrusionOk="0">
                  <a:moveTo>
                    <a:pt x="706" y="693"/>
                  </a:moveTo>
                  <a:lnTo>
                    <a:pt x="65" y="2485"/>
                  </a:lnTo>
                  <a:lnTo>
                    <a:pt x="1" y="2716"/>
                  </a:lnTo>
                  <a:lnTo>
                    <a:pt x="1" y="2889"/>
                  </a:lnTo>
                  <a:lnTo>
                    <a:pt x="65" y="3062"/>
                  </a:lnTo>
                  <a:lnTo>
                    <a:pt x="129" y="3236"/>
                  </a:lnTo>
                  <a:lnTo>
                    <a:pt x="257" y="3409"/>
                  </a:lnTo>
                  <a:lnTo>
                    <a:pt x="450" y="3524"/>
                  </a:lnTo>
                  <a:lnTo>
                    <a:pt x="642" y="3640"/>
                  </a:lnTo>
                  <a:lnTo>
                    <a:pt x="835" y="3698"/>
                  </a:lnTo>
                  <a:lnTo>
                    <a:pt x="2823" y="4160"/>
                  </a:lnTo>
                  <a:lnTo>
                    <a:pt x="3272" y="4160"/>
                  </a:lnTo>
                  <a:lnTo>
                    <a:pt x="3593" y="4044"/>
                  </a:lnTo>
                  <a:lnTo>
                    <a:pt x="3913" y="3813"/>
                  </a:lnTo>
                  <a:lnTo>
                    <a:pt x="4106" y="3467"/>
                  </a:lnTo>
                  <a:lnTo>
                    <a:pt x="4106" y="3409"/>
                  </a:lnTo>
                  <a:lnTo>
                    <a:pt x="4106" y="3351"/>
                  </a:lnTo>
                  <a:lnTo>
                    <a:pt x="4106" y="3293"/>
                  </a:lnTo>
                  <a:lnTo>
                    <a:pt x="4106" y="3236"/>
                  </a:lnTo>
                  <a:lnTo>
                    <a:pt x="4042" y="2947"/>
                  </a:lnTo>
                  <a:lnTo>
                    <a:pt x="3913" y="2658"/>
                  </a:lnTo>
                  <a:lnTo>
                    <a:pt x="3657" y="2427"/>
                  </a:lnTo>
                  <a:lnTo>
                    <a:pt x="3336" y="2311"/>
                  </a:lnTo>
                  <a:lnTo>
                    <a:pt x="3272" y="2311"/>
                  </a:lnTo>
                  <a:lnTo>
                    <a:pt x="3079" y="2253"/>
                  </a:lnTo>
                  <a:lnTo>
                    <a:pt x="2759" y="2196"/>
                  </a:lnTo>
                  <a:lnTo>
                    <a:pt x="2438" y="2138"/>
                  </a:lnTo>
                  <a:lnTo>
                    <a:pt x="2502" y="1791"/>
                  </a:lnTo>
                  <a:lnTo>
                    <a:pt x="2630" y="1502"/>
                  </a:lnTo>
                  <a:lnTo>
                    <a:pt x="2695" y="1329"/>
                  </a:lnTo>
                  <a:lnTo>
                    <a:pt x="2695" y="1271"/>
                  </a:lnTo>
                  <a:lnTo>
                    <a:pt x="2759" y="1213"/>
                  </a:lnTo>
                  <a:lnTo>
                    <a:pt x="2759" y="1098"/>
                  </a:lnTo>
                  <a:lnTo>
                    <a:pt x="2759" y="1040"/>
                  </a:lnTo>
                  <a:lnTo>
                    <a:pt x="2759" y="982"/>
                  </a:lnTo>
                  <a:lnTo>
                    <a:pt x="2695" y="693"/>
                  </a:lnTo>
                  <a:lnTo>
                    <a:pt x="2566" y="405"/>
                  </a:lnTo>
                  <a:lnTo>
                    <a:pt x="2374" y="174"/>
                  </a:lnTo>
                  <a:lnTo>
                    <a:pt x="2053" y="58"/>
                  </a:lnTo>
                  <a:lnTo>
                    <a:pt x="1604" y="0"/>
                  </a:lnTo>
                  <a:lnTo>
                    <a:pt x="1219" y="116"/>
                  </a:lnTo>
                  <a:lnTo>
                    <a:pt x="899" y="347"/>
                  </a:lnTo>
                  <a:lnTo>
                    <a:pt x="706" y="6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4" name="Shape 205"/>
            <p:cNvSpPr/>
            <p:nvPr/>
          </p:nvSpPr>
          <p:spPr>
            <a:xfrm>
              <a:off x="946000" y="876725"/>
              <a:ext cx="51350" cy="41925"/>
            </a:xfrm>
            <a:custGeom>
              <a:avLst/>
              <a:gdLst/>
              <a:ahLst/>
              <a:cxnLst/>
              <a:rect l="0" t="0" r="0" b="0"/>
              <a:pathLst>
                <a:path w="2054" h="1677" extrusionOk="0">
                  <a:moveTo>
                    <a:pt x="2053" y="810"/>
                  </a:moveTo>
                  <a:lnTo>
                    <a:pt x="2053" y="1156"/>
                  </a:lnTo>
                  <a:lnTo>
                    <a:pt x="1861" y="1387"/>
                  </a:lnTo>
                  <a:lnTo>
                    <a:pt x="1540" y="1619"/>
                  </a:lnTo>
                  <a:lnTo>
                    <a:pt x="1155" y="1676"/>
                  </a:lnTo>
                  <a:lnTo>
                    <a:pt x="770" y="1619"/>
                  </a:lnTo>
                  <a:lnTo>
                    <a:pt x="386" y="1445"/>
                  </a:lnTo>
                  <a:lnTo>
                    <a:pt x="129" y="1214"/>
                  </a:lnTo>
                  <a:lnTo>
                    <a:pt x="1" y="867"/>
                  </a:lnTo>
                  <a:lnTo>
                    <a:pt x="65" y="579"/>
                  </a:lnTo>
                  <a:lnTo>
                    <a:pt x="193" y="290"/>
                  </a:lnTo>
                  <a:lnTo>
                    <a:pt x="514" y="116"/>
                  </a:lnTo>
                  <a:lnTo>
                    <a:pt x="899" y="1"/>
                  </a:lnTo>
                  <a:lnTo>
                    <a:pt x="1283" y="59"/>
                  </a:lnTo>
                  <a:lnTo>
                    <a:pt x="1668" y="232"/>
                  </a:lnTo>
                  <a:lnTo>
                    <a:pt x="1925" y="463"/>
                  </a:lnTo>
                  <a:lnTo>
                    <a:pt x="2053" y="8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5" name="Shape 206"/>
            <p:cNvSpPr/>
            <p:nvPr/>
          </p:nvSpPr>
          <p:spPr>
            <a:xfrm>
              <a:off x="586850" y="909950"/>
              <a:ext cx="51325" cy="41925"/>
            </a:xfrm>
            <a:custGeom>
              <a:avLst/>
              <a:gdLst/>
              <a:ahLst/>
              <a:cxnLst/>
              <a:rect l="0" t="0" r="0" b="0"/>
              <a:pathLst>
                <a:path w="2053" h="1677" extrusionOk="0">
                  <a:moveTo>
                    <a:pt x="2052" y="810"/>
                  </a:moveTo>
                  <a:lnTo>
                    <a:pt x="2052" y="1156"/>
                  </a:lnTo>
                  <a:lnTo>
                    <a:pt x="1860" y="1387"/>
                  </a:lnTo>
                  <a:lnTo>
                    <a:pt x="1539" y="1561"/>
                  </a:lnTo>
                  <a:lnTo>
                    <a:pt x="1155" y="1676"/>
                  </a:lnTo>
                  <a:lnTo>
                    <a:pt x="770" y="1618"/>
                  </a:lnTo>
                  <a:lnTo>
                    <a:pt x="385" y="1445"/>
                  </a:lnTo>
                  <a:lnTo>
                    <a:pt x="128" y="1214"/>
                  </a:lnTo>
                  <a:lnTo>
                    <a:pt x="0" y="867"/>
                  </a:lnTo>
                  <a:lnTo>
                    <a:pt x="64" y="521"/>
                  </a:lnTo>
                  <a:lnTo>
                    <a:pt x="192" y="232"/>
                  </a:lnTo>
                  <a:lnTo>
                    <a:pt x="513" y="58"/>
                  </a:lnTo>
                  <a:lnTo>
                    <a:pt x="898" y="1"/>
                  </a:lnTo>
                  <a:lnTo>
                    <a:pt x="1283" y="58"/>
                  </a:lnTo>
                  <a:lnTo>
                    <a:pt x="1603" y="232"/>
                  </a:lnTo>
                  <a:lnTo>
                    <a:pt x="1860" y="463"/>
                  </a:lnTo>
                  <a:lnTo>
                    <a:pt x="2052" y="8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6" name="Shape 207"/>
            <p:cNvSpPr/>
            <p:nvPr/>
          </p:nvSpPr>
          <p:spPr>
            <a:xfrm>
              <a:off x="1074275" y="1100625"/>
              <a:ext cx="804950" cy="598000"/>
            </a:xfrm>
            <a:custGeom>
              <a:avLst/>
              <a:gdLst/>
              <a:ahLst/>
              <a:cxnLst/>
              <a:rect l="0" t="0" r="0" b="0"/>
              <a:pathLst>
                <a:path w="32198" h="23920" extrusionOk="0">
                  <a:moveTo>
                    <a:pt x="11289" y="58"/>
                  </a:moveTo>
                  <a:lnTo>
                    <a:pt x="514" y="3871"/>
                  </a:lnTo>
                  <a:lnTo>
                    <a:pt x="321" y="3929"/>
                  </a:lnTo>
                  <a:lnTo>
                    <a:pt x="193" y="4044"/>
                  </a:lnTo>
                  <a:lnTo>
                    <a:pt x="65" y="4218"/>
                  </a:lnTo>
                  <a:lnTo>
                    <a:pt x="1" y="4391"/>
                  </a:lnTo>
                  <a:lnTo>
                    <a:pt x="1" y="4391"/>
                  </a:lnTo>
                  <a:lnTo>
                    <a:pt x="1" y="4449"/>
                  </a:lnTo>
                  <a:lnTo>
                    <a:pt x="1" y="4449"/>
                  </a:lnTo>
                  <a:lnTo>
                    <a:pt x="1" y="4507"/>
                  </a:lnTo>
                  <a:lnTo>
                    <a:pt x="1" y="4622"/>
                  </a:lnTo>
                  <a:lnTo>
                    <a:pt x="65" y="4738"/>
                  </a:lnTo>
                  <a:lnTo>
                    <a:pt x="193" y="4853"/>
                  </a:lnTo>
                  <a:lnTo>
                    <a:pt x="257" y="4969"/>
                  </a:lnTo>
                  <a:lnTo>
                    <a:pt x="1348" y="5835"/>
                  </a:lnTo>
                  <a:lnTo>
                    <a:pt x="4041" y="7973"/>
                  </a:lnTo>
                  <a:lnTo>
                    <a:pt x="4234" y="8204"/>
                  </a:lnTo>
                  <a:lnTo>
                    <a:pt x="4426" y="8493"/>
                  </a:lnTo>
                  <a:lnTo>
                    <a:pt x="4554" y="8782"/>
                  </a:lnTo>
                  <a:lnTo>
                    <a:pt x="4683" y="9186"/>
                  </a:lnTo>
                  <a:lnTo>
                    <a:pt x="4875" y="9764"/>
                  </a:lnTo>
                  <a:lnTo>
                    <a:pt x="5132" y="10342"/>
                  </a:lnTo>
                  <a:lnTo>
                    <a:pt x="5452" y="10920"/>
                  </a:lnTo>
                  <a:lnTo>
                    <a:pt x="5965" y="11440"/>
                  </a:lnTo>
                  <a:lnTo>
                    <a:pt x="6671" y="11960"/>
                  </a:lnTo>
                  <a:lnTo>
                    <a:pt x="7569" y="12422"/>
                  </a:lnTo>
                  <a:lnTo>
                    <a:pt x="8787" y="12768"/>
                  </a:lnTo>
                  <a:lnTo>
                    <a:pt x="10327" y="13000"/>
                  </a:lnTo>
                  <a:lnTo>
                    <a:pt x="10968" y="13462"/>
                  </a:lnTo>
                  <a:lnTo>
                    <a:pt x="11545" y="13866"/>
                  </a:lnTo>
                  <a:lnTo>
                    <a:pt x="12123" y="14213"/>
                  </a:lnTo>
                  <a:lnTo>
                    <a:pt x="12636" y="14559"/>
                  </a:lnTo>
                  <a:lnTo>
                    <a:pt x="13213" y="14848"/>
                  </a:lnTo>
                  <a:lnTo>
                    <a:pt x="13726" y="15195"/>
                  </a:lnTo>
                  <a:lnTo>
                    <a:pt x="14175" y="15426"/>
                  </a:lnTo>
                  <a:lnTo>
                    <a:pt x="14688" y="15715"/>
                  </a:lnTo>
                  <a:lnTo>
                    <a:pt x="15778" y="16293"/>
                  </a:lnTo>
                  <a:lnTo>
                    <a:pt x="16676" y="16871"/>
                  </a:lnTo>
                  <a:lnTo>
                    <a:pt x="17510" y="17506"/>
                  </a:lnTo>
                  <a:lnTo>
                    <a:pt x="18280" y="18257"/>
                  </a:lnTo>
                  <a:lnTo>
                    <a:pt x="18921" y="19124"/>
                  </a:lnTo>
                  <a:lnTo>
                    <a:pt x="19562" y="20222"/>
                  </a:lnTo>
                  <a:lnTo>
                    <a:pt x="20076" y="21666"/>
                  </a:lnTo>
                  <a:lnTo>
                    <a:pt x="20589" y="23399"/>
                  </a:lnTo>
                  <a:lnTo>
                    <a:pt x="20717" y="23630"/>
                  </a:lnTo>
                  <a:lnTo>
                    <a:pt x="20909" y="23804"/>
                  </a:lnTo>
                  <a:lnTo>
                    <a:pt x="21166" y="23919"/>
                  </a:lnTo>
                  <a:lnTo>
                    <a:pt x="21422" y="23919"/>
                  </a:lnTo>
                  <a:lnTo>
                    <a:pt x="31620" y="22070"/>
                  </a:lnTo>
                  <a:lnTo>
                    <a:pt x="31748" y="22013"/>
                  </a:lnTo>
                  <a:lnTo>
                    <a:pt x="31877" y="21955"/>
                  </a:lnTo>
                  <a:lnTo>
                    <a:pt x="32005" y="21839"/>
                  </a:lnTo>
                  <a:lnTo>
                    <a:pt x="32133" y="21781"/>
                  </a:lnTo>
                  <a:lnTo>
                    <a:pt x="32197" y="21666"/>
                  </a:lnTo>
                  <a:lnTo>
                    <a:pt x="32197" y="21493"/>
                  </a:lnTo>
                  <a:lnTo>
                    <a:pt x="32197" y="21377"/>
                  </a:lnTo>
                  <a:lnTo>
                    <a:pt x="32197" y="21261"/>
                  </a:lnTo>
                  <a:lnTo>
                    <a:pt x="31492" y="19297"/>
                  </a:lnTo>
                  <a:lnTo>
                    <a:pt x="30658" y="17448"/>
                  </a:lnTo>
                  <a:lnTo>
                    <a:pt x="29696" y="15715"/>
                  </a:lnTo>
                  <a:lnTo>
                    <a:pt x="28542" y="14040"/>
                  </a:lnTo>
                  <a:lnTo>
                    <a:pt x="27323" y="12422"/>
                  </a:lnTo>
                  <a:lnTo>
                    <a:pt x="26040" y="10920"/>
                  </a:lnTo>
                  <a:lnTo>
                    <a:pt x="24693" y="9533"/>
                  </a:lnTo>
                  <a:lnTo>
                    <a:pt x="23282" y="8204"/>
                  </a:lnTo>
                  <a:lnTo>
                    <a:pt x="21935" y="6991"/>
                  </a:lnTo>
                  <a:lnTo>
                    <a:pt x="20524" y="5893"/>
                  </a:lnTo>
                  <a:lnTo>
                    <a:pt x="19178" y="4853"/>
                  </a:lnTo>
                  <a:lnTo>
                    <a:pt x="17831" y="3929"/>
                  </a:lnTo>
                  <a:lnTo>
                    <a:pt x="16612" y="3062"/>
                  </a:lnTo>
                  <a:lnTo>
                    <a:pt x="15458" y="2311"/>
                  </a:lnTo>
                  <a:lnTo>
                    <a:pt x="14496" y="1676"/>
                  </a:lnTo>
                  <a:lnTo>
                    <a:pt x="13598" y="1156"/>
                  </a:lnTo>
                  <a:lnTo>
                    <a:pt x="12058" y="173"/>
                  </a:lnTo>
                  <a:lnTo>
                    <a:pt x="11866" y="116"/>
                  </a:lnTo>
                  <a:lnTo>
                    <a:pt x="11674" y="0"/>
                  </a:lnTo>
                  <a:lnTo>
                    <a:pt x="11481" y="0"/>
                  </a:lnTo>
                  <a:lnTo>
                    <a:pt x="11289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7" name="Shape 208"/>
            <p:cNvSpPr/>
            <p:nvPr/>
          </p:nvSpPr>
          <p:spPr>
            <a:xfrm>
              <a:off x="1127200" y="1135275"/>
              <a:ext cx="710325" cy="527225"/>
            </a:xfrm>
            <a:custGeom>
              <a:avLst/>
              <a:gdLst/>
              <a:ahLst/>
              <a:cxnLst/>
              <a:rect l="0" t="0" r="0" b="0"/>
              <a:pathLst>
                <a:path w="28413" h="21089" extrusionOk="0">
                  <a:moveTo>
                    <a:pt x="9364" y="1"/>
                  </a:moveTo>
                  <a:lnTo>
                    <a:pt x="9749" y="232"/>
                  </a:lnTo>
                  <a:lnTo>
                    <a:pt x="10198" y="521"/>
                  </a:lnTo>
                  <a:lnTo>
                    <a:pt x="10519" y="752"/>
                  </a:lnTo>
                  <a:lnTo>
                    <a:pt x="10647" y="867"/>
                  </a:lnTo>
                  <a:lnTo>
                    <a:pt x="11481" y="1387"/>
                  </a:lnTo>
                  <a:lnTo>
                    <a:pt x="12443" y="1965"/>
                  </a:lnTo>
                  <a:lnTo>
                    <a:pt x="13533" y="2658"/>
                  </a:lnTo>
                  <a:lnTo>
                    <a:pt x="14688" y="3467"/>
                  </a:lnTo>
                  <a:lnTo>
                    <a:pt x="15906" y="4334"/>
                  </a:lnTo>
                  <a:lnTo>
                    <a:pt x="17189" y="5316"/>
                  </a:lnTo>
                  <a:lnTo>
                    <a:pt x="18472" y="6356"/>
                  </a:lnTo>
                  <a:lnTo>
                    <a:pt x="19818" y="7511"/>
                  </a:lnTo>
                  <a:lnTo>
                    <a:pt x="21101" y="8725"/>
                  </a:lnTo>
                  <a:lnTo>
                    <a:pt x="22384" y="9996"/>
                  </a:lnTo>
                  <a:lnTo>
                    <a:pt x="23603" y="11382"/>
                  </a:lnTo>
                  <a:lnTo>
                    <a:pt x="24821" y="12885"/>
                  </a:lnTo>
                  <a:lnTo>
                    <a:pt x="25911" y="14387"/>
                  </a:lnTo>
                  <a:lnTo>
                    <a:pt x="26874" y="16062"/>
                  </a:lnTo>
                  <a:lnTo>
                    <a:pt x="27707" y="17738"/>
                  </a:lnTo>
                  <a:lnTo>
                    <a:pt x="28413" y="19529"/>
                  </a:lnTo>
                  <a:lnTo>
                    <a:pt x="27707" y="19644"/>
                  </a:lnTo>
                  <a:lnTo>
                    <a:pt x="26617" y="19818"/>
                  </a:lnTo>
                  <a:lnTo>
                    <a:pt x="25334" y="20107"/>
                  </a:lnTo>
                  <a:lnTo>
                    <a:pt x="23987" y="20338"/>
                  </a:lnTo>
                  <a:lnTo>
                    <a:pt x="22576" y="20569"/>
                  </a:lnTo>
                  <a:lnTo>
                    <a:pt x="21294" y="20800"/>
                  </a:lnTo>
                  <a:lnTo>
                    <a:pt x="20332" y="20973"/>
                  </a:lnTo>
                  <a:lnTo>
                    <a:pt x="19690" y="21089"/>
                  </a:lnTo>
                  <a:lnTo>
                    <a:pt x="19113" y="19355"/>
                  </a:lnTo>
                  <a:lnTo>
                    <a:pt x="18536" y="17969"/>
                  </a:lnTo>
                  <a:lnTo>
                    <a:pt x="17830" y="16813"/>
                  </a:lnTo>
                  <a:lnTo>
                    <a:pt x="17125" y="15831"/>
                  </a:lnTo>
                  <a:lnTo>
                    <a:pt x="16291" y="15080"/>
                  </a:lnTo>
                  <a:lnTo>
                    <a:pt x="15393" y="14445"/>
                  </a:lnTo>
                  <a:lnTo>
                    <a:pt x="14431" y="13809"/>
                  </a:lnTo>
                  <a:lnTo>
                    <a:pt x="13341" y="13231"/>
                  </a:lnTo>
                  <a:lnTo>
                    <a:pt x="12828" y="12942"/>
                  </a:lnTo>
                  <a:lnTo>
                    <a:pt x="12379" y="12711"/>
                  </a:lnTo>
                  <a:lnTo>
                    <a:pt x="11866" y="12365"/>
                  </a:lnTo>
                  <a:lnTo>
                    <a:pt x="11288" y="12076"/>
                  </a:lnTo>
                  <a:lnTo>
                    <a:pt x="10775" y="11729"/>
                  </a:lnTo>
                  <a:lnTo>
                    <a:pt x="10198" y="11325"/>
                  </a:lnTo>
                  <a:lnTo>
                    <a:pt x="9621" y="10920"/>
                  </a:lnTo>
                  <a:lnTo>
                    <a:pt x="8979" y="10458"/>
                  </a:lnTo>
                  <a:lnTo>
                    <a:pt x="8915" y="10400"/>
                  </a:lnTo>
                  <a:lnTo>
                    <a:pt x="8787" y="10400"/>
                  </a:lnTo>
                  <a:lnTo>
                    <a:pt x="8723" y="10342"/>
                  </a:lnTo>
                  <a:lnTo>
                    <a:pt x="8595" y="10342"/>
                  </a:lnTo>
                  <a:lnTo>
                    <a:pt x="7312" y="10169"/>
                  </a:lnTo>
                  <a:lnTo>
                    <a:pt x="6286" y="9938"/>
                  </a:lnTo>
                  <a:lnTo>
                    <a:pt x="5516" y="9591"/>
                  </a:lnTo>
                  <a:lnTo>
                    <a:pt x="5003" y="9245"/>
                  </a:lnTo>
                  <a:lnTo>
                    <a:pt x="4618" y="8840"/>
                  </a:lnTo>
                  <a:lnTo>
                    <a:pt x="4297" y="8378"/>
                  </a:lnTo>
                  <a:lnTo>
                    <a:pt x="4105" y="7916"/>
                  </a:lnTo>
                  <a:lnTo>
                    <a:pt x="3977" y="7454"/>
                  </a:lnTo>
                  <a:lnTo>
                    <a:pt x="3784" y="6934"/>
                  </a:lnTo>
                  <a:lnTo>
                    <a:pt x="3592" y="6414"/>
                  </a:lnTo>
                  <a:lnTo>
                    <a:pt x="3271" y="5952"/>
                  </a:lnTo>
                  <a:lnTo>
                    <a:pt x="2822" y="5547"/>
                  </a:lnTo>
                  <a:lnTo>
                    <a:pt x="2694" y="5432"/>
                  </a:lnTo>
                  <a:lnTo>
                    <a:pt x="2373" y="5200"/>
                  </a:lnTo>
                  <a:lnTo>
                    <a:pt x="1924" y="4854"/>
                  </a:lnTo>
                  <a:lnTo>
                    <a:pt x="1411" y="4449"/>
                  </a:lnTo>
                  <a:lnTo>
                    <a:pt x="898" y="4045"/>
                  </a:lnTo>
                  <a:lnTo>
                    <a:pt x="449" y="3698"/>
                  </a:lnTo>
                  <a:lnTo>
                    <a:pt x="128" y="3409"/>
                  </a:lnTo>
                  <a:lnTo>
                    <a:pt x="0" y="3294"/>
                  </a:lnTo>
                  <a:lnTo>
                    <a:pt x="898" y="3005"/>
                  </a:lnTo>
                  <a:lnTo>
                    <a:pt x="2117" y="2543"/>
                  </a:lnTo>
                  <a:lnTo>
                    <a:pt x="3528" y="2081"/>
                  </a:lnTo>
                  <a:lnTo>
                    <a:pt x="5067" y="1503"/>
                  </a:lnTo>
                  <a:lnTo>
                    <a:pt x="6606" y="983"/>
                  </a:lnTo>
                  <a:lnTo>
                    <a:pt x="7889" y="521"/>
                  </a:lnTo>
                  <a:lnTo>
                    <a:pt x="8851" y="174"/>
                  </a:lnTo>
                  <a:lnTo>
                    <a:pt x="9364" y="1"/>
                  </a:lnTo>
                  <a:close/>
                </a:path>
              </a:pathLst>
            </a:custGeom>
            <a:solidFill>
              <a:srgbClr val="51FF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8" name="Shape 209"/>
            <p:cNvSpPr/>
            <p:nvPr/>
          </p:nvSpPr>
          <p:spPr>
            <a:xfrm>
              <a:off x="1175300" y="1596050"/>
              <a:ext cx="792100" cy="655775"/>
            </a:xfrm>
            <a:custGeom>
              <a:avLst/>
              <a:gdLst/>
              <a:ahLst/>
              <a:cxnLst/>
              <a:rect l="0" t="0" r="0" b="0"/>
              <a:pathLst>
                <a:path w="31684" h="26231" extrusionOk="0">
                  <a:moveTo>
                    <a:pt x="578" y="5893"/>
                  </a:moveTo>
                  <a:lnTo>
                    <a:pt x="64" y="7280"/>
                  </a:lnTo>
                  <a:lnTo>
                    <a:pt x="0" y="8782"/>
                  </a:lnTo>
                  <a:lnTo>
                    <a:pt x="257" y="10400"/>
                  </a:lnTo>
                  <a:lnTo>
                    <a:pt x="962" y="12133"/>
                  </a:lnTo>
                  <a:lnTo>
                    <a:pt x="2053" y="14040"/>
                  </a:lnTo>
                  <a:lnTo>
                    <a:pt x="3528" y="16004"/>
                  </a:lnTo>
                  <a:lnTo>
                    <a:pt x="5388" y="18142"/>
                  </a:lnTo>
                  <a:lnTo>
                    <a:pt x="7697" y="20337"/>
                  </a:lnTo>
                  <a:lnTo>
                    <a:pt x="7953" y="20568"/>
                  </a:lnTo>
                  <a:lnTo>
                    <a:pt x="8595" y="21088"/>
                  </a:lnTo>
                  <a:lnTo>
                    <a:pt x="9557" y="21897"/>
                  </a:lnTo>
                  <a:lnTo>
                    <a:pt x="10583" y="22821"/>
                  </a:lnTo>
                  <a:lnTo>
                    <a:pt x="11609" y="23746"/>
                  </a:lnTo>
                  <a:lnTo>
                    <a:pt x="12507" y="24555"/>
                  </a:lnTo>
                  <a:lnTo>
                    <a:pt x="13148" y="25075"/>
                  </a:lnTo>
                  <a:lnTo>
                    <a:pt x="13405" y="25306"/>
                  </a:lnTo>
                  <a:lnTo>
                    <a:pt x="13469" y="25364"/>
                  </a:lnTo>
                  <a:lnTo>
                    <a:pt x="13533" y="25364"/>
                  </a:lnTo>
                  <a:lnTo>
                    <a:pt x="13661" y="25421"/>
                  </a:lnTo>
                  <a:lnTo>
                    <a:pt x="13726" y="25421"/>
                  </a:lnTo>
                  <a:lnTo>
                    <a:pt x="13854" y="25479"/>
                  </a:lnTo>
                  <a:lnTo>
                    <a:pt x="14046" y="25537"/>
                  </a:lnTo>
                  <a:lnTo>
                    <a:pt x="14367" y="25595"/>
                  </a:lnTo>
                  <a:lnTo>
                    <a:pt x="14816" y="25710"/>
                  </a:lnTo>
                  <a:lnTo>
                    <a:pt x="15393" y="25826"/>
                  </a:lnTo>
                  <a:lnTo>
                    <a:pt x="16035" y="25941"/>
                  </a:lnTo>
                  <a:lnTo>
                    <a:pt x="16740" y="26057"/>
                  </a:lnTo>
                  <a:lnTo>
                    <a:pt x="17574" y="26115"/>
                  </a:lnTo>
                  <a:lnTo>
                    <a:pt x="18472" y="26172"/>
                  </a:lnTo>
                  <a:lnTo>
                    <a:pt x="19434" y="26230"/>
                  </a:lnTo>
                  <a:lnTo>
                    <a:pt x="20460" y="26230"/>
                  </a:lnTo>
                  <a:lnTo>
                    <a:pt x="21550" y="26172"/>
                  </a:lnTo>
                  <a:lnTo>
                    <a:pt x="22705" y="26115"/>
                  </a:lnTo>
                  <a:lnTo>
                    <a:pt x="23923" y="25941"/>
                  </a:lnTo>
                  <a:lnTo>
                    <a:pt x="25206" y="25768"/>
                  </a:lnTo>
                  <a:lnTo>
                    <a:pt x="26489" y="25479"/>
                  </a:lnTo>
                  <a:lnTo>
                    <a:pt x="26553" y="25479"/>
                  </a:lnTo>
                  <a:lnTo>
                    <a:pt x="26553" y="25479"/>
                  </a:lnTo>
                  <a:lnTo>
                    <a:pt x="26553" y="25479"/>
                  </a:lnTo>
                  <a:lnTo>
                    <a:pt x="26617" y="25479"/>
                  </a:lnTo>
                  <a:lnTo>
                    <a:pt x="31299" y="23688"/>
                  </a:lnTo>
                  <a:lnTo>
                    <a:pt x="31427" y="23573"/>
                  </a:lnTo>
                  <a:lnTo>
                    <a:pt x="31556" y="23457"/>
                  </a:lnTo>
                  <a:lnTo>
                    <a:pt x="31620" y="23341"/>
                  </a:lnTo>
                  <a:lnTo>
                    <a:pt x="31684" y="23168"/>
                  </a:lnTo>
                  <a:lnTo>
                    <a:pt x="31684" y="22995"/>
                  </a:lnTo>
                  <a:lnTo>
                    <a:pt x="31684" y="22821"/>
                  </a:lnTo>
                  <a:lnTo>
                    <a:pt x="31556" y="22648"/>
                  </a:lnTo>
                  <a:lnTo>
                    <a:pt x="31427" y="22533"/>
                  </a:lnTo>
                  <a:lnTo>
                    <a:pt x="19434" y="13635"/>
                  </a:lnTo>
                  <a:lnTo>
                    <a:pt x="19434" y="13577"/>
                  </a:lnTo>
                  <a:lnTo>
                    <a:pt x="19434" y="13577"/>
                  </a:lnTo>
                  <a:lnTo>
                    <a:pt x="19370" y="13577"/>
                  </a:lnTo>
                  <a:lnTo>
                    <a:pt x="19370" y="13577"/>
                  </a:lnTo>
                  <a:lnTo>
                    <a:pt x="18728" y="13288"/>
                  </a:lnTo>
                  <a:lnTo>
                    <a:pt x="18087" y="12884"/>
                  </a:lnTo>
                  <a:lnTo>
                    <a:pt x="17381" y="12422"/>
                  </a:lnTo>
                  <a:lnTo>
                    <a:pt x="16676" y="11902"/>
                  </a:lnTo>
                  <a:lnTo>
                    <a:pt x="16035" y="11324"/>
                  </a:lnTo>
                  <a:lnTo>
                    <a:pt x="15586" y="10804"/>
                  </a:lnTo>
                  <a:lnTo>
                    <a:pt x="15329" y="10284"/>
                  </a:lnTo>
                  <a:lnTo>
                    <a:pt x="15265" y="9764"/>
                  </a:lnTo>
                  <a:lnTo>
                    <a:pt x="15393" y="9475"/>
                  </a:lnTo>
                  <a:lnTo>
                    <a:pt x="15714" y="9129"/>
                  </a:lnTo>
                  <a:lnTo>
                    <a:pt x="16227" y="8782"/>
                  </a:lnTo>
                  <a:lnTo>
                    <a:pt x="17061" y="8378"/>
                  </a:lnTo>
                  <a:lnTo>
                    <a:pt x="18279" y="7973"/>
                  </a:lnTo>
                  <a:lnTo>
                    <a:pt x="19947" y="7626"/>
                  </a:lnTo>
                  <a:lnTo>
                    <a:pt x="22192" y="7280"/>
                  </a:lnTo>
                  <a:lnTo>
                    <a:pt x="24950" y="6991"/>
                  </a:lnTo>
                  <a:lnTo>
                    <a:pt x="25142" y="6991"/>
                  </a:lnTo>
                  <a:lnTo>
                    <a:pt x="25591" y="6875"/>
                  </a:lnTo>
                  <a:lnTo>
                    <a:pt x="26104" y="6702"/>
                  </a:lnTo>
                  <a:lnTo>
                    <a:pt x="26809" y="6471"/>
                  </a:lnTo>
                  <a:lnTo>
                    <a:pt x="27515" y="6124"/>
                  </a:lnTo>
                  <a:lnTo>
                    <a:pt x="28156" y="5662"/>
                  </a:lnTo>
                  <a:lnTo>
                    <a:pt x="28734" y="5142"/>
                  </a:lnTo>
                  <a:lnTo>
                    <a:pt x="29118" y="4449"/>
                  </a:lnTo>
                  <a:lnTo>
                    <a:pt x="29311" y="3524"/>
                  </a:lnTo>
                  <a:lnTo>
                    <a:pt x="29118" y="2600"/>
                  </a:lnTo>
                  <a:lnTo>
                    <a:pt x="28605" y="1560"/>
                  </a:lnTo>
                  <a:lnTo>
                    <a:pt x="27772" y="520"/>
                  </a:lnTo>
                  <a:lnTo>
                    <a:pt x="27643" y="405"/>
                  </a:lnTo>
                  <a:lnTo>
                    <a:pt x="27579" y="347"/>
                  </a:lnTo>
                  <a:lnTo>
                    <a:pt x="27451" y="289"/>
                  </a:lnTo>
                  <a:lnTo>
                    <a:pt x="27258" y="231"/>
                  </a:lnTo>
                  <a:lnTo>
                    <a:pt x="26874" y="231"/>
                  </a:lnTo>
                  <a:lnTo>
                    <a:pt x="26040" y="173"/>
                  </a:lnTo>
                  <a:lnTo>
                    <a:pt x="24821" y="116"/>
                  </a:lnTo>
                  <a:lnTo>
                    <a:pt x="23282" y="58"/>
                  </a:lnTo>
                  <a:lnTo>
                    <a:pt x="21486" y="0"/>
                  </a:lnTo>
                  <a:lnTo>
                    <a:pt x="19498" y="0"/>
                  </a:lnTo>
                  <a:lnTo>
                    <a:pt x="17317" y="58"/>
                  </a:lnTo>
                  <a:lnTo>
                    <a:pt x="15072" y="231"/>
                  </a:lnTo>
                  <a:lnTo>
                    <a:pt x="12764" y="462"/>
                  </a:lnTo>
                  <a:lnTo>
                    <a:pt x="10519" y="809"/>
                  </a:lnTo>
                  <a:lnTo>
                    <a:pt x="8338" y="1213"/>
                  </a:lnTo>
                  <a:lnTo>
                    <a:pt x="6286" y="1849"/>
                  </a:lnTo>
                  <a:lnTo>
                    <a:pt x="4426" y="2600"/>
                  </a:lnTo>
                  <a:lnTo>
                    <a:pt x="2822" y="3467"/>
                  </a:lnTo>
                  <a:lnTo>
                    <a:pt x="1540" y="4564"/>
                  </a:lnTo>
                  <a:lnTo>
                    <a:pt x="578" y="58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49" name="Shape 210"/>
            <p:cNvSpPr/>
            <p:nvPr/>
          </p:nvSpPr>
          <p:spPr>
            <a:xfrm>
              <a:off x="1210575" y="1630700"/>
              <a:ext cx="703925" cy="587900"/>
            </a:xfrm>
            <a:custGeom>
              <a:avLst/>
              <a:gdLst/>
              <a:ahLst/>
              <a:cxnLst/>
              <a:rect l="0" t="0" r="0" b="0"/>
              <a:pathLst>
                <a:path w="28157" h="23516" extrusionOk="0">
                  <a:moveTo>
                    <a:pt x="7376" y="18027"/>
                  </a:moveTo>
                  <a:lnTo>
                    <a:pt x="5644" y="16351"/>
                  </a:lnTo>
                  <a:lnTo>
                    <a:pt x="4169" y="14791"/>
                  </a:lnTo>
                  <a:lnTo>
                    <a:pt x="2886" y="13347"/>
                  </a:lnTo>
                  <a:lnTo>
                    <a:pt x="1860" y="11902"/>
                  </a:lnTo>
                  <a:lnTo>
                    <a:pt x="1026" y="10574"/>
                  </a:lnTo>
                  <a:lnTo>
                    <a:pt x="449" y="9303"/>
                  </a:lnTo>
                  <a:lnTo>
                    <a:pt x="129" y="8147"/>
                  </a:lnTo>
                  <a:lnTo>
                    <a:pt x="0" y="7049"/>
                  </a:lnTo>
                  <a:lnTo>
                    <a:pt x="64" y="6529"/>
                  </a:lnTo>
                  <a:lnTo>
                    <a:pt x="129" y="6009"/>
                  </a:lnTo>
                  <a:lnTo>
                    <a:pt x="321" y="5547"/>
                  </a:lnTo>
                  <a:lnTo>
                    <a:pt x="513" y="5085"/>
                  </a:lnTo>
                  <a:lnTo>
                    <a:pt x="1283" y="3987"/>
                  </a:lnTo>
                  <a:lnTo>
                    <a:pt x="2438" y="3063"/>
                  </a:lnTo>
                  <a:lnTo>
                    <a:pt x="3784" y="2312"/>
                  </a:lnTo>
                  <a:lnTo>
                    <a:pt x="5388" y="1676"/>
                  </a:lnTo>
                  <a:lnTo>
                    <a:pt x="7184" y="1156"/>
                  </a:lnTo>
                  <a:lnTo>
                    <a:pt x="9108" y="752"/>
                  </a:lnTo>
                  <a:lnTo>
                    <a:pt x="11096" y="463"/>
                  </a:lnTo>
                  <a:lnTo>
                    <a:pt x="13148" y="232"/>
                  </a:lnTo>
                  <a:lnTo>
                    <a:pt x="15201" y="58"/>
                  </a:lnTo>
                  <a:lnTo>
                    <a:pt x="17189" y="1"/>
                  </a:lnTo>
                  <a:lnTo>
                    <a:pt x="19113" y="1"/>
                  </a:lnTo>
                  <a:lnTo>
                    <a:pt x="20845" y="1"/>
                  </a:lnTo>
                  <a:lnTo>
                    <a:pt x="22384" y="1"/>
                  </a:lnTo>
                  <a:lnTo>
                    <a:pt x="23667" y="58"/>
                  </a:lnTo>
                  <a:lnTo>
                    <a:pt x="24693" y="116"/>
                  </a:lnTo>
                  <a:lnTo>
                    <a:pt x="25398" y="174"/>
                  </a:lnTo>
                  <a:lnTo>
                    <a:pt x="25847" y="694"/>
                  </a:lnTo>
                  <a:lnTo>
                    <a:pt x="26168" y="1214"/>
                  </a:lnTo>
                  <a:lnTo>
                    <a:pt x="26361" y="1676"/>
                  </a:lnTo>
                  <a:lnTo>
                    <a:pt x="26425" y="2138"/>
                  </a:lnTo>
                  <a:lnTo>
                    <a:pt x="26425" y="2254"/>
                  </a:lnTo>
                  <a:lnTo>
                    <a:pt x="26361" y="2370"/>
                  </a:lnTo>
                  <a:lnTo>
                    <a:pt x="26361" y="2485"/>
                  </a:lnTo>
                  <a:lnTo>
                    <a:pt x="26296" y="2601"/>
                  </a:lnTo>
                  <a:lnTo>
                    <a:pt x="26040" y="2947"/>
                  </a:lnTo>
                  <a:lnTo>
                    <a:pt x="25719" y="3294"/>
                  </a:lnTo>
                  <a:lnTo>
                    <a:pt x="25334" y="3583"/>
                  </a:lnTo>
                  <a:lnTo>
                    <a:pt x="24950" y="3756"/>
                  </a:lnTo>
                  <a:lnTo>
                    <a:pt x="24501" y="3987"/>
                  </a:lnTo>
                  <a:lnTo>
                    <a:pt x="24052" y="4103"/>
                  </a:lnTo>
                  <a:lnTo>
                    <a:pt x="23667" y="4218"/>
                  </a:lnTo>
                  <a:lnTo>
                    <a:pt x="23346" y="4276"/>
                  </a:lnTo>
                  <a:lnTo>
                    <a:pt x="22063" y="4392"/>
                  </a:lnTo>
                  <a:lnTo>
                    <a:pt x="20909" y="4507"/>
                  </a:lnTo>
                  <a:lnTo>
                    <a:pt x="19819" y="4681"/>
                  </a:lnTo>
                  <a:lnTo>
                    <a:pt x="18792" y="4854"/>
                  </a:lnTo>
                  <a:lnTo>
                    <a:pt x="17830" y="5027"/>
                  </a:lnTo>
                  <a:lnTo>
                    <a:pt x="16997" y="5201"/>
                  </a:lnTo>
                  <a:lnTo>
                    <a:pt x="16227" y="5432"/>
                  </a:lnTo>
                  <a:lnTo>
                    <a:pt x="15521" y="5663"/>
                  </a:lnTo>
                  <a:lnTo>
                    <a:pt x="14880" y="5894"/>
                  </a:lnTo>
                  <a:lnTo>
                    <a:pt x="14303" y="6125"/>
                  </a:lnTo>
                  <a:lnTo>
                    <a:pt x="13854" y="6414"/>
                  </a:lnTo>
                  <a:lnTo>
                    <a:pt x="13405" y="6703"/>
                  </a:lnTo>
                  <a:lnTo>
                    <a:pt x="13084" y="7049"/>
                  </a:lnTo>
                  <a:lnTo>
                    <a:pt x="12828" y="7396"/>
                  </a:lnTo>
                  <a:lnTo>
                    <a:pt x="12635" y="7743"/>
                  </a:lnTo>
                  <a:lnTo>
                    <a:pt x="12507" y="8089"/>
                  </a:lnTo>
                  <a:lnTo>
                    <a:pt x="12507" y="8205"/>
                  </a:lnTo>
                  <a:lnTo>
                    <a:pt x="12507" y="8320"/>
                  </a:lnTo>
                  <a:lnTo>
                    <a:pt x="12443" y="8436"/>
                  </a:lnTo>
                  <a:lnTo>
                    <a:pt x="12443" y="8551"/>
                  </a:lnTo>
                  <a:lnTo>
                    <a:pt x="12635" y="9418"/>
                  </a:lnTo>
                  <a:lnTo>
                    <a:pt x="13084" y="10227"/>
                  </a:lnTo>
                  <a:lnTo>
                    <a:pt x="13790" y="10978"/>
                  </a:lnTo>
                  <a:lnTo>
                    <a:pt x="14559" y="11671"/>
                  </a:lnTo>
                  <a:lnTo>
                    <a:pt x="15393" y="12249"/>
                  </a:lnTo>
                  <a:lnTo>
                    <a:pt x="16163" y="12711"/>
                  </a:lnTo>
                  <a:lnTo>
                    <a:pt x="16804" y="13058"/>
                  </a:lnTo>
                  <a:lnTo>
                    <a:pt x="17189" y="13289"/>
                  </a:lnTo>
                  <a:lnTo>
                    <a:pt x="17317" y="13405"/>
                  </a:lnTo>
                  <a:lnTo>
                    <a:pt x="17638" y="13636"/>
                  </a:lnTo>
                  <a:lnTo>
                    <a:pt x="18087" y="13982"/>
                  </a:lnTo>
                  <a:lnTo>
                    <a:pt x="18728" y="14445"/>
                  </a:lnTo>
                  <a:lnTo>
                    <a:pt x="19434" y="14965"/>
                  </a:lnTo>
                  <a:lnTo>
                    <a:pt x="20268" y="15600"/>
                  </a:lnTo>
                  <a:lnTo>
                    <a:pt x="21165" y="16293"/>
                  </a:lnTo>
                  <a:lnTo>
                    <a:pt x="22128" y="16987"/>
                  </a:lnTo>
                  <a:lnTo>
                    <a:pt x="23090" y="17680"/>
                  </a:lnTo>
                  <a:lnTo>
                    <a:pt x="24052" y="18431"/>
                  </a:lnTo>
                  <a:lnTo>
                    <a:pt x="24950" y="19067"/>
                  </a:lnTo>
                  <a:lnTo>
                    <a:pt x="25783" y="19760"/>
                  </a:lnTo>
                  <a:lnTo>
                    <a:pt x="26553" y="20338"/>
                  </a:lnTo>
                  <a:lnTo>
                    <a:pt x="27258" y="20800"/>
                  </a:lnTo>
                  <a:lnTo>
                    <a:pt x="27772" y="21204"/>
                  </a:lnTo>
                  <a:lnTo>
                    <a:pt x="28156" y="21493"/>
                  </a:lnTo>
                  <a:lnTo>
                    <a:pt x="27643" y="21724"/>
                  </a:lnTo>
                  <a:lnTo>
                    <a:pt x="27130" y="21898"/>
                  </a:lnTo>
                  <a:lnTo>
                    <a:pt x="26553" y="22129"/>
                  </a:lnTo>
                  <a:lnTo>
                    <a:pt x="26040" y="22360"/>
                  </a:lnTo>
                  <a:lnTo>
                    <a:pt x="25527" y="22533"/>
                  </a:lnTo>
                  <a:lnTo>
                    <a:pt x="25142" y="22707"/>
                  </a:lnTo>
                  <a:lnTo>
                    <a:pt x="24821" y="22764"/>
                  </a:lnTo>
                  <a:lnTo>
                    <a:pt x="24693" y="22822"/>
                  </a:lnTo>
                  <a:lnTo>
                    <a:pt x="23603" y="23053"/>
                  </a:lnTo>
                  <a:lnTo>
                    <a:pt x="22512" y="23227"/>
                  </a:lnTo>
                  <a:lnTo>
                    <a:pt x="21486" y="23400"/>
                  </a:lnTo>
                  <a:lnTo>
                    <a:pt x="20460" y="23458"/>
                  </a:lnTo>
                  <a:lnTo>
                    <a:pt x="19498" y="23515"/>
                  </a:lnTo>
                  <a:lnTo>
                    <a:pt x="18536" y="23515"/>
                  </a:lnTo>
                  <a:lnTo>
                    <a:pt x="17702" y="23515"/>
                  </a:lnTo>
                  <a:lnTo>
                    <a:pt x="16868" y="23458"/>
                  </a:lnTo>
                  <a:lnTo>
                    <a:pt x="16099" y="23400"/>
                  </a:lnTo>
                  <a:lnTo>
                    <a:pt x="15393" y="23342"/>
                  </a:lnTo>
                  <a:lnTo>
                    <a:pt x="14816" y="23227"/>
                  </a:lnTo>
                  <a:lnTo>
                    <a:pt x="14239" y="23169"/>
                  </a:lnTo>
                  <a:lnTo>
                    <a:pt x="13790" y="23053"/>
                  </a:lnTo>
                  <a:lnTo>
                    <a:pt x="13405" y="22938"/>
                  </a:lnTo>
                  <a:lnTo>
                    <a:pt x="13084" y="22880"/>
                  </a:lnTo>
                  <a:lnTo>
                    <a:pt x="12892" y="22822"/>
                  </a:lnTo>
                  <a:lnTo>
                    <a:pt x="12571" y="22591"/>
                  </a:lnTo>
                  <a:lnTo>
                    <a:pt x="11930" y="22013"/>
                  </a:lnTo>
                  <a:lnTo>
                    <a:pt x="11032" y="21204"/>
                  </a:lnTo>
                  <a:lnTo>
                    <a:pt x="10070" y="20338"/>
                  </a:lnTo>
                  <a:lnTo>
                    <a:pt x="9044" y="19471"/>
                  </a:lnTo>
                  <a:lnTo>
                    <a:pt x="8210" y="18778"/>
                  </a:lnTo>
                  <a:lnTo>
                    <a:pt x="7633" y="18200"/>
                  </a:lnTo>
                  <a:lnTo>
                    <a:pt x="7376" y="18027"/>
                  </a:lnTo>
                  <a:close/>
                </a:path>
              </a:pathLst>
            </a:custGeom>
            <a:solidFill>
              <a:srgbClr val="0A3A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0" name="Shape 211"/>
            <p:cNvSpPr/>
            <p:nvPr/>
          </p:nvSpPr>
          <p:spPr>
            <a:xfrm>
              <a:off x="400850" y="210875"/>
              <a:ext cx="1159300" cy="404450"/>
            </a:xfrm>
            <a:custGeom>
              <a:avLst/>
              <a:gdLst/>
              <a:ahLst/>
              <a:cxnLst/>
              <a:rect l="0" t="0" r="0" b="0"/>
              <a:pathLst>
                <a:path w="46372" h="16178" extrusionOk="0">
                  <a:moveTo>
                    <a:pt x="1347" y="11960"/>
                  </a:moveTo>
                  <a:lnTo>
                    <a:pt x="0" y="13173"/>
                  </a:lnTo>
                  <a:lnTo>
                    <a:pt x="46371" y="16177"/>
                  </a:lnTo>
                  <a:lnTo>
                    <a:pt x="46371" y="15311"/>
                  </a:lnTo>
                  <a:lnTo>
                    <a:pt x="46179" y="14386"/>
                  </a:lnTo>
                  <a:lnTo>
                    <a:pt x="45794" y="13520"/>
                  </a:lnTo>
                  <a:lnTo>
                    <a:pt x="45217" y="12769"/>
                  </a:lnTo>
                  <a:lnTo>
                    <a:pt x="44511" y="12075"/>
                  </a:lnTo>
                  <a:lnTo>
                    <a:pt x="43806" y="11498"/>
                  </a:lnTo>
                  <a:lnTo>
                    <a:pt x="43036" y="10978"/>
                  </a:lnTo>
                  <a:lnTo>
                    <a:pt x="42266" y="10515"/>
                  </a:lnTo>
                  <a:lnTo>
                    <a:pt x="41689" y="10227"/>
                  </a:lnTo>
                  <a:lnTo>
                    <a:pt x="41689" y="10169"/>
                  </a:lnTo>
                  <a:lnTo>
                    <a:pt x="41753" y="10169"/>
                  </a:lnTo>
                  <a:lnTo>
                    <a:pt x="41753" y="10169"/>
                  </a:lnTo>
                  <a:lnTo>
                    <a:pt x="41753" y="10111"/>
                  </a:lnTo>
                  <a:lnTo>
                    <a:pt x="41753" y="9707"/>
                  </a:lnTo>
                  <a:lnTo>
                    <a:pt x="41689" y="9244"/>
                  </a:lnTo>
                  <a:lnTo>
                    <a:pt x="41561" y="8782"/>
                  </a:lnTo>
                  <a:lnTo>
                    <a:pt x="41433" y="8204"/>
                  </a:lnTo>
                  <a:lnTo>
                    <a:pt x="41176" y="7627"/>
                  </a:lnTo>
                  <a:lnTo>
                    <a:pt x="40855" y="6991"/>
                  </a:lnTo>
                  <a:lnTo>
                    <a:pt x="40471" y="6298"/>
                  </a:lnTo>
                  <a:lnTo>
                    <a:pt x="39893" y="5662"/>
                  </a:lnTo>
                  <a:lnTo>
                    <a:pt x="39252" y="4969"/>
                  </a:lnTo>
                  <a:lnTo>
                    <a:pt x="38482" y="4276"/>
                  </a:lnTo>
                  <a:lnTo>
                    <a:pt x="37584" y="3582"/>
                  </a:lnTo>
                  <a:lnTo>
                    <a:pt x="36494" y="2947"/>
                  </a:lnTo>
                  <a:lnTo>
                    <a:pt x="35211" y="2253"/>
                  </a:lnTo>
                  <a:lnTo>
                    <a:pt x="33800" y="1676"/>
                  </a:lnTo>
                  <a:lnTo>
                    <a:pt x="32197" y="1040"/>
                  </a:lnTo>
                  <a:lnTo>
                    <a:pt x="30337" y="520"/>
                  </a:lnTo>
                  <a:lnTo>
                    <a:pt x="27964" y="116"/>
                  </a:lnTo>
                  <a:lnTo>
                    <a:pt x="25591" y="0"/>
                  </a:lnTo>
                  <a:lnTo>
                    <a:pt x="23154" y="289"/>
                  </a:lnTo>
                  <a:lnTo>
                    <a:pt x="20716" y="809"/>
                  </a:lnTo>
                  <a:lnTo>
                    <a:pt x="18279" y="1560"/>
                  </a:lnTo>
                  <a:lnTo>
                    <a:pt x="15906" y="2485"/>
                  </a:lnTo>
                  <a:lnTo>
                    <a:pt x="13661" y="3582"/>
                  </a:lnTo>
                  <a:lnTo>
                    <a:pt x="11481" y="4738"/>
                  </a:lnTo>
                  <a:lnTo>
                    <a:pt x="9428" y="5951"/>
                  </a:lnTo>
                  <a:lnTo>
                    <a:pt x="7568" y="7164"/>
                  </a:lnTo>
                  <a:lnTo>
                    <a:pt x="5901" y="8378"/>
                  </a:lnTo>
                  <a:lnTo>
                    <a:pt x="4426" y="9418"/>
                  </a:lnTo>
                  <a:lnTo>
                    <a:pt x="3207" y="10400"/>
                  </a:lnTo>
                  <a:lnTo>
                    <a:pt x="2309" y="11151"/>
                  </a:lnTo>
                  <a:lnTo>
                    <a:pt x="1668" y="11671"/>
                  </a:lnTo>
                  <a:lnTo>
                    <a:pt x="1347" y="119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1" name="Shape 212"/>
            <p:cNvSpPr/>
            <p:nvPr/>
          </p:nvSpPr>
          <p:spPr>
            <a:xfrm>
              <a:off x="503450" y="251300"/>
              <a:ext cx="1005375" cy="320700"/>
            </a:xfrm>
            <a:custGeom>
              <a:avLst/>
              <a:gdLst/>
              <a:ahLst/>
              <a:cxnLst/>
              <a:rect l="0" t="0" r="0" b="0"/>
              <a:pathLst>
                <a:path w="40215" h="12828" extrusionOk="0">
                  <a:moveTo>
                    <a:pt x="25720" y="405"/>
                  </a:moveTo>
                  <a:lnTo>
                    <a:pt x="28798" y="1445"/>
                  </a:lnTo>
                  <a:lnTo>
                    <a:pt x="31236" y="2543"/>
                  </a:lnTo>
                  <a:lnTo>
                    <a:pt x="33031" y="3699"/>
                  </a:lnTo>
                  <a:lnTo>
                    <a:pt x="34250" y="4854"/>
                  </a:lnTo>
                  <a:lnTo>
                    <a:pt x="35084" y="5952"/>
                  </a:lnTo>
                  <a:lnTo>
                    <a:pt x="35597" y="6992"/>
                  </a:lnTo>
                  <a:lnTo>
                    <a:pt x="35789" y="7858"/>
                  </a:lnTo>
                  <a:lnTo>
                    <a:pt x="35853" y="8494"/>
                  </a:lnTo>
                  <a:lnTo>
                    <a:pt x="35853" y="8667"/>
                  </a:lnTo>
                  <a:lnTo>
                    <a:pt x="35853" y="8783"/>
                  </a:lnTo>
                  <a:lnTo>
                    <a:pt x="35789" y="8898"/>
                  </a:lnTo>
                  <a:lnTo>
                    <a:pt x="35789" y="8956"/>
                  </a:lnTo>
                  <a:lnTo>
                    <a:pt x="35661" y="9534"/>
                  </a:lnTo>
                  <a:lnTo>
                    <a:pt x="36302" y="9823"/>
                  </a:lnTo>
                  <a:lnTo>
                    <a:pt x="36687" y="9996"/>
                  </a:lnTo>
                  <a:lnTo>
                    <a:pt x="37200" y="10285"/>
                  </a:lnTo>
                  <a:lnTo>
                    <a:pt x="37713" y="10574"/>
                  </a:lnTo>
                  <a:lnTo>
                    <a:pt x="38291" y="10978"/>
                  </a:lnTo>
                  <a:lnTo>
                    <a:pt x="38868" y="11383"/>
                  </a:lnTo>
                  <a:lnTo>
                    <a:pt x="39381" y="11845"/>
                  </a:lnTo>
                  <a:lnTo>
                    <a:pt x="39894" y="12307"/>
                  </a:lnTo>
                  <a:lnTo>
                    <a:pt x="40215" y="12827"/>
                  </a:lnTo>
                  <a:lnTo>
                    <a:pt x="39445" y="12769"/>
                  </a:lnTo>
                  <a:lnTo>
                    <a:pt x="38034" y="12654"/>
                  </a:lnTo>
                  <a:lnTo>
                    <a:pt x="35982" y="12538"/>
                  </a:lnTo>
                  <a:lnTo>
                    <a:pt x="33545" y="12365"/>
                  </a:lnTo>
                  <a:lnTo>
                    <a:pt x="30658" y="12192"/>
                  </a:lnTo>
                  <a:lnTo>
                    <a:pt x="27452" y="11961"/>
                  </a:lnTo>
                  <a:lnTo>
                    <a:pt x="24116" y="11787"/>
                  </a:lnTo>
                  <a:lnTo>
                    <a:pt x="20653" y="11556"/>
                  </a:lnTo>
                  <a:lnTo>
                    <a:pt x="17125" y="11325"/>
                  </a:lnTo>
                  <a:lnTo>
                    <a:pt x="13726" y="11094"/>
                  </a:lnTo>
                  <a:lnTo>
                    <a:pt x="10455" y="10921"/>
                  </a:lnTo>
                  <a:lnTo>
                    <a:pt x="7505" y="10689"/>
                  </a:lnTo>
                  <a:lnTo>
                    <a:pt x="4875" y="10516"/>
                  </a:lnTo>
                  <a:lnTo>
                    <a:pt x="2695" y="10401"/>
                  </a:lnTo>
                  <a:lnTo>
                    <a:pt x="1027" y="10285"/>
                  </a:lnTo>
                  <a:lnTo>
                    <a:pt x="1" y="10227"/>
                  </a:lnTo>
                  <a:lnTo>
                    <a:pt x="899" y="9534"/>
                  </a:lnTo>
                  <a:lnTo>
                    <a:pt x="1925" y="8725"/>
                  </a:lnTo>
                  <a:lnTo>
                    <a:pt x="3144" y="7858"/>
                  </a:lnTo>
                  <a:lnTo>
                    <a:pt x="4491" y="6934"/>
                  </a:lnTo>
                  <a:lnTo>
                    <a:pt x="5966" y="5952"/>
                  </a:lnTo>
                  <a:lnTo>
                    <a:pt x="7505" y="4970"/>
                  </a:lnTo>
                  <a:lnTo>
                    <a:pt x="9173" y="4045"/>
                  </a:lnTo>
                  <a:lnTo>
                    <a:pt x="10968" y="3121"/>
                  </a:lnTo>
                  <a:lnTo>
                    <a:pt x="12764" y="2312"/>
                  </a:lnTo>
                  <a:lnTo>
                    <a:pt x="14624" y="1561"/>
                  </a:lnTo>
                  <a:lnTo>
                    <a:pt x="16484" y="925"/>
                  </a:lnTo>
                  <a:lnTo>
                    <a:pt x="18344" y="405"/>
                  </a:lnTo>
                  <a:lnTo>
                    <a:pt x="20268" y="117"/>
                  </a:lnTo>
                  <a:lnTo>
                    <a:pt x="22128" y="1"/>
                  </a:lnTo>
                  <a:lnTo>
                    <a:pt x="23924" y="59"/>
                  </a:lnTo>
                  <a:lnTo>
                    <a:pt x="25720" y="40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2" name="Shape 213"/>
            <p:cNvSpPr/>
            <p:nvPr/>
          </p:nvSpPr>
          <p:spPr>
            <a:xfrm>
              <a:off x="296625" y="480975"/>
              <a:ext cx="1353300" cy="299000"/>
            </a:xfrm>
            <a:custGeom>
              <a:avLst/>
              <a:gdLst/>
              <a:ahLst/>
              <a:cxnLst/>
              <a:rect l="0" t="0" r="0" b="0"/>
              <a:pathLst>
                <a:path w="54132" h="11960" extrusionOk="0">
                  <a:moveTo>
                    <a:pt x="6093" y="925"/>
                  </a:moveTo>
                  <a:lnTo>
                    <a:pt x="5773" y="925"/>
                  </a:lnTo>
                  <a:lnTo>
                    <a:pt x="5260" y="925"/>
                  </a:lnTo>
                  <a:lnTo>
                    <a:pt x="4618" y="982"/>
                  </a:lnTo>
                  <a:lnTo>
                    <a:pt x="3913" y="1098"/>
                  </a:lnTo>
                  <a:lnTo>
                    <a:pt x="3207" y="1329"/>
                  </a:lnTo>
                  <a:lnTo>
                    <a:pt x="2502" y="1676"/>
                  </a:lnTo>
                  <a:lnTo>
                    <a:pt x="1860" y="2138"/>
                  </a:lnTo>
                  <a:lnTo>
                    <a:pt x="1411" y="2774"/>
                  </a:lnTo>
                  <a:lnTo>
                    <a:pt x="1347" y="2947"/>
                  </a:lnTo>
                  <a:lnTo>
                    <a:pt x="706" y="4102"/>
                  </a:lnTo>
                  <a:lnTo>
                    <a:pt x="257" y="5316"/>
                  </a:lnTo>
                  <a:lnTo>
                    <a:pt x="0" y="6471"/>
                  </a:lnTo>
                  <a:lnTo>
                    <a:pt x="257" y="7453"/>
                  </a:lnTo>
                  <a:lnTo>
                    <a:pt x="449" y="7742"/>
                  </a:lnTo>
                  <a:lnTo>
                    <a:pt x="770" y="7973"/>
                  </a:lnTo>
                  <a:lnTo>
                    <a:pt x="1155" y="8204"/>
                  </a:lnTo>
                  <a:lnTo>
                    <a:pt x="1732" y="8320"/>
                  </a:lnTo>
                  <a:lnTo>
                    <a:pt x="1860" y="8320"/>
                  </a:lnTo>
                  <a:lnTo>
                    <a:pt x="1989" y="8320"/>
                  </a:lnTo>
                  <a:lnTo>
                    <a:pt x="2053" y="8320"/>
                  </a:lnTo>
                  <a:lnTo>
                    <a:pt x="2309" y="8262"/>
                  </a:lnTo>
                  <a:lnTo>
                    <a:pt x="2694" y="8204"/>
                  </a:lnTo>
                  <a:lnTo>
                    <a:pt x="3207" y="8147"/>
                  </a:lnTo>
                  <a:lnTo>
                    <a:pt x="3784" y="8089"/>
                  </a:lnTo>
                  <a:lnTo>
                    <a:pt x="4554" y="8031"/>
                  </a:lnTo>
                  <a:lnTo>
                    <a:pt x="5388" y="7916"/>
                  </a:lnTo>
                  <a:lnTo>
                    <a:pt x="6350" y="7858"/>
                  </a:lnTo>
                  <a:lnTo>
                    <a:pt x="7440" y="7800"/>
                  </a:lnTo>
                  <a:lnTo>
                    <a:pt x="8595" y="7684"/>
                  </a:lnTo>
                  <a:lnTo>
                    <a:pt x="9813" y="7627"/>
                  </a:lnTo>
                  <a:lnTo>
                    <a:pt x="11224" y="7569"/>
                  </a:lnTo>
                  <a:lnTo>
                    <a:pt x="12635" y="7511"/>
                  </a:lnTo>
                  <a:lnTo>
                    <a:pt x="14175" y="7453"/>
                  </a:lnTo>
                  <a:lnTo>
                    <a:pt x="15778" y="7396"/>
                  </a:lnTo>
                  <a:lnTo>
                    <a:pt x="17446" y="7396"/>
                  </a:lnTo>
                  <a:lnTo>
                    <a:pt x="19177" y="7396"/>
                  </a:lnTo>
                  <a:lnTo>
                    <a:pt x="20973" y="7453"/>
                  </a:lnTo>
                  <a:lnTo>
                    <a:pt x="22769" y="7511"/>
                  </a:lnTo>
                  <a:lnTo>
                    <a:pt x="24693" y="7569"/>
                  </a:lnTo>
                  <a:lnTo>
                    <a:pt x="26681" y="7684"/>
                  </a:lnTo>
                  <a:lnTo>
                    <a:pt x="28669" y="7858"/>
                  </a:lnTo>
                  <a:lnTo>
                    <a:pt x="30722" y="8031"/>
                  </a:lnTo>
                  <a:lnTo>
                    <a:pt x="32774" y="8262"/>
                  </a:lnTo>
                  <a:lnTo>
                    <a:pt x="34891" y="8493"/>
                  </a:lnTo>
                  <a:lnTo>
                    <a:pt x="37007" y="8782"/>
                  </a:lnTo>
                  <a:lnTo>
                    <a:pt x="39124" y="9129"/>
                  </a:lnTo>
                  <a:lnTo>
                    <a:pt x="41304" y="9533"/>
                  </a:lnTo>
                  <a:lnTo>
                    <a:pt x="43421" y="9995"/>
                  </a:lnTo>
                  <a:lnTo>
                    <a:pt x="45602" y="10458"/>
                  </a:lnTo>
                  <a:lnTo>
                    <a:pt x="47782" y="11035"/>
                  </a:lnTo>
                  <a:lnTo>
                    <a:pt x="49963" y="11613"/>
                  </a:lnTo>
                  <a:lnTo>
                    <a:pt x="50091" y="11671"/>
                  </a:lnTo>
                  <a:lnTo>
                    <a:pt x="50348" y="11729"/>
                  </a:lnTo>
                  <a:lnTo>
                    <a:pt x="50604" y="11844"/>
                  </a:lnTo>
                  <a:lnTo>
                    <a:pt x="50989" y="11902"/>
                  </a:lnTo>
                  <a:lnTo>
                    <a:pt x="51374" y="11960"/>
                  </a:lnTo>
                  <a:lnTo>
                    <a:pt x="51823" y="11960"/>
                  </a:lnTo>
                  <a:lnTo>
                    <a:pt x="52208" y="11902"/>
                  </a:lnTo>
                  <a:lnTo>
                    <a:pt x="52593" y="11729"/>
                  </a:lnTo>
                  <a:lnTo>
                    <a:pt x="52913" y="11498"/>
                  </a:lnTo>
                  <a:lnTo>
                    <a:pt x="53170" y="11267"/>
                  </a:lnTo>
                  <a:lnTo>
                    <a:pt x="53362" y="10920"/>
                  </a:lnTo>
                  <a:lnTo>
                    <a:pt x="53490" y="10573"/>
                  </a:lnTo>
                  <a:lnTo>
                    <a:pt x="53490" y="10458"/>
                  </a:lnTo>
                  <a:lnTo>
                    <a:pt x="53619" y="10169"/>
                  </a:lnTo>
                  <a:lnTo>
                    <a:pt x="53683" y="9880"/>
                  </a:lnTo>
                  <a:lnTo>
                    <a:pt x="53683" y="9764"/>
                  </a:lnTo>
                  <a:lnTo>
                    <a:pt x="54004" y="8840"/>
                  </a:lnTo>
                  <a:lnTo>
                    <a:pt x="54132" y="7742"/>
                  </a:lnTo>
                  <a:lnTo>
                    <a:pt x="53811" y="6413"/>
                  </a:lnTo>
                  <a:lnTo>
                    <a:pt x="52849" y="4911"/>
                  </a:lnTo>
                  <a:lnTo>
                    <a:pt x="52721" y="4680"/>
                  </a:lnTo>
                  <a:lnTo>
                    <a:pt x="52400" y="4565"/>
                  </a:lnTo>
                  <a:lnTo>
                    <a:pt x="52272" y="4565"/>
                  </a:lnTo>
                  <a:lnTo>
                    <a:pt x="52079" y="4449"/>
                  </a:lnTo>
                  <a:lnTo>
                    <a:pt x="51695" y="4391"/>
                  </a:lnTo>
                  <a:lnTo>
                    <a:pt x="51182" y="4276"/>
                  </a:lnTo>
                  <a:lnTo>
                    <a:pt x="50540" y="4102"/>
                  </a:lnTo>
                  <a:lnTo>
                    <a:pt x="49770" y="3929"/>
                  </a:lnTo>
                  <a:lnTo>
                    <a:pt x="48873" y="3698"/>
                  </a:lnTo>
                  <a:lnTo>
                    <a:pt x="47846" y="3467"/>
                  </a:lnTo>
                  <a:lnTo>
                    <a:pt x="46756" y="3236"/>
                  </a:lnTo>
                  <a:lnTo>
                    <a:pt x="45537" y="3005"/>
                  </a:lnTo>
                  <a:lnTo>
                    <a:pt x="44255" y="2774"/>
                  </a:lnTo>
                  <a:lnTo>
                    <a:pt x="42908" y="2485"/>
                  </a:lnTo>
                  <a:lnTo>
                    <a:pt x="41433" y="2196"/>
                  </a:lnTo>
                  <a:lnTo>
                    <a:pt x="39893" y="1965"/>
                  </a:lnTo>
                  <a:lnTo>
                    <a:pt x="38290" y="1676"/>
                  </a:lnTo>
                  <a:lnTo>
                    <a:pt x="36622" y="1445"/>
                  </a:lnTo>
                  <a:lnTo>
                    <a:pt x="34891" y="1214"/>
                  </a:lnTo>
                  <a:lnTo>
                    <a:pt x="33159" y="982"/>
                  </a:lnTo>
                  <a:lnTo>
                    <a:pt x="31299" y="751"/>
                  </a:lnTo>
                  <a:lnTo>
                    <a:pt x="29439" y="578"/>
                  </a:lnTo>
                  <a:lnTo>
                    <a:pt x="27515" y="405"/>
                  </a:lnTo>
                  <a:lnTo>
                    <a:pt x="25591" y="231"/>
                  </a:lnTo>
                  <a:lnTo>
                    <a:pt x="23667" y="116"/>
                  </a:lnTo>
                  <a:lnTo>
                    <a:pt x="21679" y="58"/>
                  </a:lnTo>
                  <a:lnTo>
                    <a:pt x="19754" y="0"/>
                  </a:lnTo>
                  <a:lnTo>
                    <a:pt x="17766" y="0"/>
                  </a:lnTo>
                  <a:lnTo>
                    <a:pt x="15778" y="0"/>
                  </a:lnTo>
                  <a:lnTo>
                    <a:pt x="13790" y="116"/>
                  </a:lnTo>
                  <a:lnTo>
                    <a:pt x="11866" y="231"/>
                  </a:lnTo>
                  <a:lnTo>
                    <a:pt x="9877" y="405"/>
                  </a:lnTo>
                  <a:lnTo>
                    <a:pt x="7953" y="636"/>
                  </a:lnTo>
                  <a:lnTo>
                    <a:pt x="6093" y="9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3" name="Shape 214"/>
            <p:cNvSpPr/>
            <p:nvPr/>
          </p:nvSpPr>
          <p:spPr>
            <a:xfrm>
              <a:off x="339925" y="519975"/>
              <a:ext cx="1265100" cy="219575"/>
            </a:xfrm>
            <a:custGeom>
              <a:avLst/>
              <a:gdLst/>
              <a:ahLst/>
              <a:cxnLst/>
              <a:rect l="0" t="0" r="0" b="0"/>
              <a:pathLst>
                <a:path w="50604" h="8783" extrusionOk="0">
                  <a:moveTo>
                    <a:pt x="4618" y="925"/>
                  </a:moveTo>
                  <a:lnTo>
                    <a:pt x="6350" y="636"/>
                  </a:lnTo>
                  <a:lnTo>
                    <a:pt x="8145" y="405"/>
                  </a:lnTo>
                  <a:lnTo>
                    <a:pt x="9877" y="231"/>
                  </a:lnTo>
                  <a:lnTo>
                    <a:pt x="11737" y="116"/>
                  </a:lnTo>
                  <a:lnTo>
                    <a:pt x="13533" y="58"/>
                  </a:lnTo>
                  <a:lnTo>
                    <a:pt x="15329" y="0"/>
                  </a:lnTo>
                  <a:lnTo>
                    <a:pt x="17189" y="0"/>
                  </a:lnTo>
                  <a:lnTo>
                    <a:pt x="18985" y="0"/>
                  </a:lnTo>
                  <a:lnTo>
                    <a:pt x="20844" y="116"/>
                  </a:lnTo>
                  <a:lnTo>
                    <a:pt x="22640" y="174"/>
                  </a:lnTo>
                  <a:lnTo>
                    <a:pt x="24436" y="289"/>
                  </a:lnTo>
                  <a:lnTo>
                    <a:pt x="26232" y="462"/>
                  </a:lnTo>
                  <a:lnTo>
                    <a:pt x="27964" y="636"/>
                  </a:lnTo>
                  <a:lnTo>
                    <a:pt x="29695" y="809"/>
                  </a:lnTo>
                  <a:lnTo>
                    <a:pt x="31363" y="982"/>
                  </a:lnTo>
                  <a:lnTo>
                    <a:pt x="33030" y="1214"/>
                  </a:lnTo>
                  <a:lnTo>
                    <a:pt x="34634" y="1445"/>
                  </a:lnTo>
                  <a:lnTo>
                    <a:pt x="36173" y="1676"/>
                  </a:lnTo>
                  <a:lnTo>
                    <a:pt x="37648" y="1907"/>
                  </a:lnTo>
                  <a:lnTo>
                    <a:pt x="39123" y="2138"/>
                  </a:lnTo>
                  <a:lnTo>
                    <a:pt x="40470" y="2427"/>
                  </a:lnTo>
                  <a:lnTo>
                    <a:pt x="41753" y="2658"/>
                  </a:lnTo>
                  <a:lnTo>
                    <a:pt x="42972" y="2889"/>
                  </a:lnTo>
                  <a:lnTo>
                    <a:pt x="44126" y="3120"/>
                  </a:lnTo>
                  <a:lnTo>
                    <a:pt x="45216" y="3351"/>
                  </a:lnTo>
                  <a:lnTo>
                    <a:pt x="46179" y="3582"/>
                  </a:lnTo>
                  <a:lnTo>
                    <a:pt x="47012" y="3756"/>
                  </a:lnTo>
                  <a:lnTo>
                    <a:pt x="47846" y="3929"/>
                  </a:lnTo>
                  <a:lnTo>
                    <a:pt x="48487" y="4102"/>
                  </a:lnTo>
                  <a:lnTo>
                    <a:pt x="49065" y="4276"/>
                  </a:lnTo>
                  <a:lnTo>
                    <a:pt x="49514" y="4391"/>
                  </a:lnTo>
                  <a:lnTo>
                    <a:pt x="49834" y="4449"/>
                  </a:lnTo>
                  <a:lnTo>
                    <a:pt x="50219" y="4969"/>
                  </a:lnTo>
                  <a:lnTo>
                    <a:pt x="50412" y="5489"/>
                  </a:lnTo>
                  <a:lnTo>
                    <a:pt x="50540" y="5951"/>
                  </a:lnTo>
                  <a:lnTo>
                    <a:pt x="50604" y="6356"/>
                  </a:lnTo>
                  <a:lnTo>
                    <a:pt x="50604" y="6702"/>
                  </a:lnTo>
                  <a:lnTo>
                    <a:pt x="50540" y="7049"/>
                  </a:lnTo>
                  <a:lnTo>
                    <a:pt x="50412" y="7396"/>
                  </a:lnTo>
                  <a:lnTo>
                    <a:pt x="50283" y="7684"/>
                  </a:lnTo>
                  <a:lnTo>
                    <a:pt x="49963" y="8782"/>
                  </a:lnTo>
                  <a:lnTo>
                    <a:pt x="49770" y="8782"/>
                  </a:lnTo>
                  <a:lnTo>
                    <a:pt x="49514" y="8724"/>
                  </a:lnTo>
                  <a:lnTo>
                    <a:pt x="49193" y="8667"/>
                  </a:lnTo>
                  <a:lnTo>
                    <a:pt x="48872" y="8551"/>
                  </a:lnTo>
                  <a:lnTo>
                    <a:pt x="46756" y="7973"/>
                  </a:lnTo>
                  <a:lnTo>
                    <a:pt x="44575" y="7396"/>
                  </a:lnTo>
                  <a:lnTo>
                    <a:pt x="42459" y="6933"/>
                  </a:lnTo>
                  <a:lnTo>
                    <a:pt x="40278" y="6471"/>
                  </a:lnTo>
                  <a:lnTo>
                    <a:pt x="38161" y="6067"/>
                  </a:lnTo>
                  <a:lnTo>
                    <a:pt x="36045" y="5720"/>
                  </a:lnTo>
                  <a:lnTo>
                    <a:pt x="33928" y="5431"/>
                  </a:lnTo>
                  <a:lnTo>
                    <a:pt x="31876" y="5142"/>
                  </a:lnTo>
                  <a:lnTo>
                    <a:pt x="29824" y="4911"/>
                  </a:lnTo>
                  <a:lnTo>
                    <a:pt x="27835" y="4738"/>
                  </a:lnTo>
                  <a:lnTo>
                    <a:pt x="25847" y="4565"/>
                  </a:lnTo>
                  <a:lnTo>
                    <a:pt x="23859" y="4449"/>
                  </a:lnTo>
                  <a:lnTo>
                    <a:pt x="21999" y="4391"/>
                  </a:lnTo>
                  <a:lnTo>
                    <a:pt x="20139" y="4333"/>
                  </a:lnTo>
                  <a:lnTo>
                    <a:pt x="18343" y="4276"/>
                  </a:lnTo>
                  <a:lnTo>
                    <a:pt x="16611" y="4218"/>
                  </a:lnTo>
                  <a:lnTo>
                    <a:pt x="14944" y="4276"/>
                  </a:lnTo>
                  <a:lnTo>
                    <a:pt x="13340" y="4276"/>
                  </a:lnTo>
                  <a:lnTo>
                    <a:pt x="11801" y="4276"/>
                  </a:lnTo>
                  <a:lnTo>
                    <a:pt x="10326" y="4333"/>
                  </a:lnTo>
                  <a:lnTo>
                    <a:pt x="8915" y="4391"/>
                  </a:lnTo>
                  <a:lnTo>
                    <a:pt x="7632" y="4507"/>
                  </a:lnTo>
                  <a:lnTo>
                    <a:pt x="6414" y="4565"/>
                  </a:lnTo>
                  <a:lnTo>
                    <a:pt x="5323" y="4622"/>
                  </a:lnTo>
                  <a:lnTo>
                    <a:pt x="4233" y="4738"/>
                  </a:lnTo>
                  <a:lnTo>
                    <a:pt x="3335" y="4796"/>
                  </a:lnTo>
                  <a:lnTo>
                    <a:pt x="2501" y="4853"/>
                  </a:lnTo>
                  <a:lnTo>
                    <a:pt x="1796" y="4969"/>
                  </a:lnTo>
                  <a:lnTo>
                    <a:pt x="1219" y="5027"/>
                  </a:lnTo>
                  <a:lnTo>
                    <a:pt x="706" y="5084"/>
                  </a:lnTo>
                  <a:lnTo>
                    <a:pt x="385" y="5084"/>
                  </a:lnTo>
                  <a:lnTo>
                    <a:pt x="128" y="5142"/>
                  </a:lnTo>
                  <a:lnTo>
                    <a:pt x="128" y="5142"/>
                  </a:lnTo>
                  <a:lnTo>
                    <a:pt x="128" y="5142"/>
                  </a:lnTo>
                  <a:lnTo>
                    <a:pt x="64" y="5142"/>
                  </a:lnTo>
                  <a:lnTo>
                    <a:pt x="64" y="5142"/>
                  </a:lnTo>
                  <a:lnTo>
                    <a:pt x="64" y="5084"/>
                  </a:lnTo>
                  <a:lnTo>
                    <a:pt x="64" y="5027"/>
                  </a:lnTo>
                  <a:lnTo>
                    <a:pt x="0" y="4969"/>
                  </a:lnTo>
                  <a:lnTo>
                    <a:pt x="0" y="4911"/>
                  </a:lnTo>
                  <a:lnTo>
                    <a:pt x="128" y="4276"/>
                  </a:lnTo>
                  <a:lnTo>
                    <a:pt x="513" y="3467"/>
                  </a:lnTo>
                  <a:lnTo>
                    <a:pt x="898" y="2658"/>
                  </a:lnTo>
                  <a:lnTo>
                    <a:pt x="1219" y="2080"/>
                  </a:lnTo>
                  <a:lnTo>
                    <a:pt x="1283" y="1907"/>
                  </a:lnTo>
                  <a:lnTo>
                    <a:pt x="1539" y="1618"/>
                  </a:lnTo>
                  <a:lnTo>
                    <a:pt x="1860" y="1387"/>
                  </a:lnTo>
                  <a:lnTo>
                    <a:pt x="2309" y="1214"/>
                  </a:lnTo>
                  <a:lnTo>
                    <a:pt x="2758" y="1040"/>
                  </a:lnTo>
                  <a:lnTo>
                    <a:pt x="3207" y="982"/>
                  </a:lnTo>
                  <a:lnTo>
                    <a:pt x="3656" y="925"/>
                  </a:lnTo>
                  <a:lnTo>
                    <a:pt x="4041" y="925"/>
                  </a:lnTo>
                  <a:lnTo>
                    <a:pt x="4361" y="925"/>
                  </a:lnTo>
                  <a:lnTo>
                    <a:pt x="4490" y="925"/>
                  </a:lnTo>
                  <a:lnTo>
                    <a:pt x="4618" y="92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4" name="Shape 215"/>
            <p:cNvSpPr/>
            <p:nvPr/>
          </p:nvSpPr>
          <p:spPr>
            <a:xfrm>
              <a:off x="567600" y="340875"/>
              <a:ext cx="889925" cy="183450"/>
            </a:xfrm>
            <a:custGeom>
              <a:avLst/>
              <a:gdLst/>
              <a:ahLst/>
              <a:cxnLst/>
              <a:rect l="0" t="0" r="0" b="0"/>
              <a:pathLst>
                <a:path w="35597" h="7338" extrusionOk="0">
                  <a:moveTo>
                    <a:pt x="5580" y="982"/>
                  </a:moveTo>
                  <a:lnTo>
                    <a:pt x="5709" y="924"/>
                  </a:lnTo>
                  <a:lnTo>
                    <a:pt x="6093" y="867"/>
                  </a:lnTo>
                  <a:lnTo>
                    <a:pt x="6735" y="693"/>
                  </a:lnTo>
                  <a:lnTo>
                    <a:pt x="7569" y="578"/>
                  </a:lnTo>
                  <a:lnTo>
                    <a:pt x="8723" y="404"/>
                  </a:lnTo>
                  <a:lnTo>
                    <a:pt x="10006" y="231"/>
                  </a:lnTo>
                  <a:lnTo>
                    <a:pt x="11545" y="116"/>
                  </a:lnTo>
                  <a:lnTo>
                    <a:pt x="13277" y="58"/>
                  </a:lnTo>
                  <a:lnTo>
                    <a:pt x="15201" y="0"/>
                  </a:lnTo>
                  <a:lnTo>
                    <a:pt x="17317" y="116"/>
                  </a:lnTo>
                  <a:lnTo>
                    <a:pt x="19562" y="289"/>
                  </a:lnTo>
                  <a:lnTo>
                    <a:pt x="21999" y="578"/>
                  </a:lnTo>
                  <a:lnTo>
                    <a:pt x="24629" y="982"/>
                  </a:lnTo>
                  <a:lnTo>
                    <a:pt x="27323" y="1560"/>
                  </a:lnTo>
                  <a:lnTo>
                    <a:pt x="30209" y="2369"/>
                  </a:lnTo>
                  <a:lnTo>
                    <a:pt x="33223" y="3293"/>
                  </a:lnTo>
                  <a:lnTo>
                    <a:pt x="33159" y="5893"/>
                  </a:lnTo>
                  <a:lnTo>
                    <a:pt x="33223" y="5893"/>
                  </a:lnTo>
                  <a:lnTo>
                    <a:pt x="33416" y="6009"/>
                  </a:lnTo>
                  <a:lnTo>
                    <a:pt x="33672" y="6124"/>
                  </a:lnTo>
                  <a:lnTo>
                    <a:pt x="33993" y="6298"/>
                  </a:lnTo>
                  <a:lnTo>
                    <a:pt x="34378" y="6471"/>
                  </a:lnTo>
                  <a:lnTo>
                    <a:pt x="34827" y="6760"/>
                  </a:lnTo>
                  <a:lnTo>
                    <a:pt x="35212" y="7049"/>
                  </a:lnTo>
                  <a:lnTo>
                    <a:pt x="35596" y="7338"/>
                  </a:lnTo>
                  <a:lnTo>
                    <a:pt x="35404" y="7280"/>
                  </a:lnTo>
                  <a:lnTo>
                    <a:pt x="34698" y="7106"/>
                  </a:lnTo>
                  <a:lnTo>
                    <a:pt x="33672" y="6875"/>
                  </a:lnTo>
                  <a:lnTo>
                    <a:pt x="32261" y="6586"/>
                  </a:lnTo>
                  <a:lnTo>
                    <a:pt x="30530" y="6240"/>
                  </a:lnTo>
                  <a:lnTo>
                    <a:pt x="28541" y="5893"/>
                  </a:lnTo>
                  <a:lnTo>
                    <a:pt x="26297" y="5489"/>
                  </a:lnTo>
                  <a:lnTo>
                    <a:pt x="23795" y="5084"/>
                  </a:lnTo>
                  <a:lnTo>
                    <a:pt x="21101" y="4738"/>
                  </a:lnTo>
                  <a:lnTo>
                    <a:pt x="18279" y="4449"/>
                  </a:lnTo>
                  <a:lnTo>
                    <a:pt x="15329" y="4160"/>
                  </a:lnTo>
                  <a:lnTo>
                    <a:pt x="12315" y="3987"/>
                  </a:lnTo>
                  <a:lnTo>
                    <a:pt x="9236" y="3929"/>
                  </a:lnTo>
                  <a:lnTo>
                    <a:pt x="6093" y="3929"/>
                  </a:lnTo>
                  <a:lnTo>
                    <a:pt x="3015" y="4102"/>
                  </a:lnTo>
                  <a:lnTo>
                    <a:pt x="0" y="4391"/>
                  </a:lnTo>
                  <a:lnTo>
                    <a:pt x="129" y="4275"/>
                  </a:lnTo>
                  <a:lnTo>
                    <a:pt x="578" y="3987"/>
                  </a:lnTo>
                  <a:lnTo>
                    <a:pt x="1219" y="3582"/>
                  </a:lnTo>
                  <a:lnTo>
                    <a:pt x="1989" y="3062"/>
                  </a:lnTo>
                  <a:lnTo>
                    <a:pt x="2887" y="2542"/>
                  </a:lnTo>
                  <a:lnTo>
                    <a:pt x="3785" y="1964"/>
                  </a:lnTo>
                  <a:lnTo>
                    <a:pt x="4747" y="1444"/>
                  </a:lnTo>
                  <a:lnTo>
                    <a:pt x="5580" y="9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5" name="Shape 216"/>
            <p:cNvSpPr/>
            <p:nvPr/>
          </p:nvSpPr>
          <p:spPr>
            <a:xfrm>
              <a:off x="1342050" y="1050050"/>
              <a:ext cx="628575" cy="313475"/>
            </a:xfrm>
            <a:custGeom>
              <a:avLst/>
              <a:gdLst/>
              <a:ahLst/>
              <a:cxnLst/>
              <a:rect l="0" t="0" r="0" b="0"/>
              <a:pathLst>
                <a:path w="25143" h="12539" extrusionOk="0">
                  <a:moveTo>
                    <a:pt x="578" y="1907"/>
                  </a:moveTo>
                  <a:lnTo>
                    <a:pt x="257" y="2081"/>
                  </a:lnTo>
                  <a:lnTo>
                    <a:pt x="65" y="2312"/>
                  </a:lnTo>
                  <a:lnTo>
                    <a:pt x="1" y="2659"/>
                  </a:lnTo>
                  <a:lnTo>
                    <a:pt x="1" y="2947"/>
                  </a:lnTo>
                  <a:lnTo>
                    <a:pt x="193" y="3236"/>
                  </a:lnTo>
                  <a:lnTo>
                    <a:pt x="514" y="3410"/>
                  </a:lnTo>
                  <a:lnTo>
                    <a:pt x="834" y="3467"/>
                  </a:lnTo>
                  <a:lnTo>
                    <a:pt x="1155" y="3467"/>
                  </a:lnTo>
                  <a:lnTo>
                    <a:pt x="1347" y="3410"/>
                  </a:lnTo>
                  <a:lnTo>
                    <a:pt x="1796" y="3294"/>
                  </a:lnTo>
                  <a:lnTo>
                    <a:pt x="2566" y="3063"/>
                  </a:lnTo>
                  <a:lnTo>
                    <a:pt x="3528" y="2832"/>
                  </a:lnTo>
                  <a:lnTo>
                    <a:pt x="4683" y="2601"/>
                  </a:lnTo>
                  <a:lnTo>
                    <a:pt x="6029" y="2312"/>
                  </a:lnTo>
                  <a:lnTo>
                    <a:pt x="7569" y="2081"/>
                  </a:lnTo>
                  <a:lnTo>
                    <a:pt x="9172" y="1850"/>
                  </a:lnTo>
                  <a:lnTo>
                    <a:pt x="10840" y="1676"/>
                  </a:lnTo>
                  <a:lnTo>
                    <a:pt x="12571" y="1619"/>
                  </a:lnTo>
                  <a:lnTo>
                    <a:pt x="14303" y="1561"/>
                  </a:lnTo>
                  <a:lnTo>
                    <a:pt x="16035" y="1676"/>
                  </a:lnTo>
                  <a:lnTo>
                    <a:pt x="17766" y="1907"/>
                  </a:lnTo>
                  <a:lnTo>
                    <a:pt x="19370" y="2254"/>
                  </a:lnTo>
                  <a:lnTo>
                    <a:pt x="20909" y="2774"/>
                  </a:lnTo>
                  <a:lnTo>
                    <a:pt x="22320" y="3467"/>
                  </a:lnTo>
                  <a:lnTo>
                    <a:pt x="22705" y="3756"/>
                  </a:lnTo>
                  <a:lnTo>
                    <a:pt x="23090" y="4045"/>
                  </a:lnTo>
                  <a:lnTo>
                    <a:pt x="23282" y="4392"/>
                  </a:lnTo>
                  <a:lnTo>
                    <a:pt x="23346" y="4796"/>
                  </a:lnTo>
                  <a:lnTo>
                    <a:pt x="23154" y="5201"/>
                  </a:lnTo>
                  <a:lnTo>
                    <a:pt x="22769" y="5605"/>
                  </a:lnTo>
                  <a:lnTo>
                    <a:pt x="22192" y="6067"/>
                  </a:lnTo>
                  <a:lnTo>
                    <a:pt x="21486" y="6472"/>
                  </a:lnTo>
                  <a:lnTo>
                    <a:pt x="20588" y="6934"/>
                  </a:lnTo>
                  <a:lnTo>
                    <a:pt x="19626" y="7338"/>
                  </a:lnTo>
                  <a:lnTo>
                    <a:pt x="18536" y="7801"/>
                  </a:lnTo>
                  <a:lnTo>
                    <a:pt x="17317" y="8205"/>
                  </a:lnTo>
                  <a:lnTo>
                    <a:pt x="16035" y="8609"/>
                  </a:lnTo>
                  <a:lnTo>
                    <a:pt x="14688" y="9014"/>
                  </a:lnTo>
                  <a:lnTo>
                    <a:pt x="13341" y="9418"/>
                  </a:lnTo>
                  <a:lnTo>
                    <a:pt x="11994" y="9765"/>
                  </a:lnTo>
                  <a:lnTo>
                    <a:pt x="10583" y="10112"/>
                  </a:lnTo>
                  <a:lnTo>
                    <a:pt x="9236" y="10458"/>
                  </a:lnTo>
                  <a:lnTo>
                    <a:pt x="7889" y="10747"/>
                  </a:lnTo>
                  <a:lnTo>
                    <a:pt x="6607" y="10978"/>
                  </a:lnTo>
                  <a:lnTo>
                    <a:pt x="6286" y="11094"/>
                  </a:lnTo>
                  <a:lnTo>
                    <a:pt x="6094" y="11325"/>
                  </a:lnTo>
                  <a:lnTo>
                    <a:pt x="5965" y="11614"/>
                  </a:lnTo>
                  <a:lnTo>
                    <a:pt x="5965" y="11960"/>
                  </a:lnTo>
                  <a:lnTo>
                    <a:pt x="6094" y="12249"/>
                  </a:lnTo>
                  <a:lnTo>
                    <a:pt x="6350" y="12423"/>
                  </a:lnTo>
                  <a:lnTo>
                    <a:pt x="6671" y="12538"/>
                  </a:lnTo>
                  <a:lnTo>
                    <a:pt x="6991" y="12538"/>
                  </a:lnTo>
                  <a:lnTo>
                    <a:pt x="7633" y="12423"/>
                  </a:lnTo>
                  <a:lnTo>
                    <a:pt x="8531" y="12249"/>
                  </a:lnTo>
                  <a:lnTo>
                    <a:pt x="9621" y="12018"/>
                  </a:lnTo>
                  <a:lnTo>
                    <a:pt x="10904" y="11729"/>
                  </a:lnTo>
                  <a:lnTo>
                    <a:pt x="12251" y="11383"/>
                  </a:lnTo>
                  <a:lnTo>
                    <a:pt x="13726" y="10978"/>
                  </a:lnTo>
                  <a:lnTo>
                    <a:pt x="15265" y="10574"/>
                  </a:lnTo>
                  <a:lnTo>
                    <a:pt x="16804" y="10112"/>
                  </a:lnTo>
                  <a:lnTo>
                    <a:pt x="18280" y="9592"/>
                  </a:lnTo>
                  <a:lnTo>
                    <a:pt x="19755" y="9072"/>
                  </a:lnTo>
                  <a:lnTo>
                    <a:pt x="21102" y="8494"/>
                  </a:lnTo>
                  <a:lnTo>
                    <a:pt x="22320" y="7858"/>
                  </a:lnTo>
                  <a:lnTo>
                    <a:pt x="23346" y="7223"/>
                  </a:lnTo>
                  <a:lnTo>
                    <a:pt x="24180" y="6530"/>
                  </a:lnTo>
                  <a:lnTo>
                    <a:pt x="24757" y="5836"/>
                  </a:lnTo>
                  <a:lnTo>
                    <a:pt x="25078" y="5085"/>
                  </a:lnTo>
                  <a:lnTo>
                    <a:pt x="25142" y="4796"/>
                  </a:lnTo>
                  <a:lnTo>
                    <a:pt x="25142" y="4450"/>
                  </a:lnTo>
                  <a:lnTo>
                    <a:pt x="25078" y="4103"/>
                  </a:lnTo>
                  <a:lnTo>
                    <a:pt x="24950" y="3756"/>
                  </a:lnTo>
                  <a:lnTo>
                    <a:pt x="24693" y="3352"/>
                  </a:lnTo>
                  <a:lnTo>
                    <a:pt x="24373" y="2947"/>
                  </a:lnTo>
                  <a:lnTo>
                    <a:pt x="23859" y="2543"/>
                  </a:lnTo>
                  <a:lnTo>
                    <a:pt x="23282" y="2139"/>
                  </a:lnTo>
                  <a:lnTo>
                    <a:pt x="21743" y="1388"/>
                  </a:lnTo>
                  <a:lnTo>
                    <a:pt x="20075" y="810"/>
                  </a:lnTo>
                  <a:lnTo>
                    <a:pt x="18344" y="405"/>
                  </a:lnTo>
                  <a:lnTo>
                    <a:pt x="16484" y="116"/>
                  </a:lnTo>
                  <a:lnTo>
                    <a:pt x="14688" y="1"/>
                  </a:lnTo>
                  <a:lnTo>
                    <a:pt x="12828" y="1"/>
                  </a:lnTo>
                  <a:lnTo>
                    <a:pt x="10968" y="59"/>
                  </a:lnTo>
                  <a:lnTo>
                    <a:pt x="9236" y="232"/>
                  </a:lnTo>
                  <a:lnTo>
                    <a:pt x="7505" y="463"/>
                  </a:lnTo>
                  <a:lnTo>
                    <a:pt x="5965" y="694"/>
                  </a:lnTo>
                  <a:lnTo>
                    <a:pt x="4554" y="925"/>
                  </a:lnTo>
                  <a:lnTo>
                    <a:pt x="3272" y="1214"/>
                  </a:lnTo>
                  <a:lnTo>
                    <a:pt x="2245" y="1445"/>
                  </a:lnTo>
                  <a:lnTo>
                    <a:pt x="1412" y="1676"/>
                  </a:lnTo>
                  <a:lnTo>
                    <a:pt x="834" y="1850"/>
                  </a:lnTo>
                  <a:lnTo>
                    <a:pt x="578" y="19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6" name="Shape 217"/>
            <p:cNvSpPr/>
            <p:nvPr/>
          </p:nvSpPr>
          <p:spPr>
            <a:xfrm>
              <a:off x="942800" y="1356275"/>
              <a:ext cx="418525" cy="86675"/>
            </a:xfrm>
            <a:custGeom>
              <a:avLst/>
              <a:gdLst/>
              <a:ahLst/>
              <a:cxnLst/>
              <a:rect l="0" t="0" r="0" b="0"/>
              <a:pathLst>
                <a:path w="16741" h="3467" extrusionOk="0">
                  <a:moveTo>
                    <a:pt x="65" y="405"/>
                  </a:moveTo>
                  <a:lnTo>
                    <a:pt x="0" y="694"/>
                  </a:lnTo>
                  <a:lnTo>
                    <a:pt x="0" y="983"/>
                  </a:lnTo>
                  <a:lnTo>
                    <a:pt x="193" y="1271"/>
                  </a:lnTo>
                  <a:lnTo>
                    <a:pt x="449" y="1445"/>
                  </a:lnTo>
                  <a:lnTo>
                    <a:pt x="1668" y="2022"/>
                  </a:lnTo>
                  <a:lnTo>
                    <a:pt x="3015" y="2485"/>
                  </a:lnTo>
                  <a:lnTo>
                    <a:pt x="4298" y="2831"/>
                  </a:lnTo>
                  <a:lnTo>
                    <a:pt x="5580" y="3120"/>
                  </a:lnTo>
                  <a:lnTo>
                    <a:pt x="6927" y="3294"/>
                  </a:lnTo>
                  <a:lnTo>
                    <a:pt x="8146" y="3409"/>
                  </a:lnTo>
                  <a:lnTo>
                    <a:pt x="9429" y="3467"/>
                  </a:lnTo>
                  <a:lnTo>
                    <a:pt x="10583" y="3467"/>
                  </a:lnTo>
                  <a:lnTo>
                    <a:pt x="11673" y="3467"/>
                  </a:lnTo>
                  <a:lnTo>
                    <a:pt x="12700" y="3409"/>
                  </a:lnTo>
                  <a:lnTo>
                    <a:pt x="13597" y="3294"/>
                  </a:lnTo>
                  <a:lnTo>
                    <a:pt x="14431" y="3236"/>
                  </a:lnTo>
                  <a:lnTo>
                    <a:pt x="15073" y="3120"/>
                  </a:lnTo>
                  <a:lnTo>
                    <a:pt x="15586" y="3062"/>
                  </a:lnTo>
                  <a:lnTo>
                    <a:pt x="15906" y="3005"/>
                  </a:lnTo>
                  <a:lnTo>
                    <a:pt x="16099" y="2947"/>
                  </a:lnTo>
                  <a:lnTo>
                    <a:pt x="16419" y="2774"/>
                  </a:lnTo>
                  <a:lnTo>
                    <a:pt x="16676" y="2542"/>
                  </a:lnTo>
                  <a:lnTo>
                    <a:pt x="16740" y="2254"/>
                  </a:lnTo>
                  <a:lnTo>
                    <a:pt x="16740" y="1965"/>
                  </a:lnTo>
                  <a:lnTo>
                    <a:pt x="16612" y="1676"/>
                  </a:lnTo>
                  <a:lnTo>
                    <a:pt x="16355" y="1502"/>
                  </a:lnTo>
                  <a:lnTo>
                    <a:pt x="16035" y="1387"/>
                  </a:lnTo>
                  <a:lnTo>
                    <a:pt x="15714" y="1387"/>
                  </a:lnTo>
                  <a:lnTo>
                    <a:pt x="15586" y="1387"/>
                  </a:lnTo>
                  <a:lnTo>
                    <a:pt x="15329" y="1445"/>
                  </a:lnTo>
                  <a:lnTo>
                    <a:pt x="14880" y="1502"/>
                  </a:lnTo>
                  <a:lnTo>
                    <a:pt x="14303" y="1618"/>
                  </a:lnTo>
                  <a:lnTo>
                    <a:pt x="13533" y="1676"/>
                  </a:lnTo>
                  <a:lnTo>
                    <a:pt x="12700" y="1791"/>
                  </a:lnTo>
                  <a:lnTo>
                    <a:pt x="11737" y="1849"/>
                  </a:lnTo>
                  <a:lnTo>
                    <a:pt x="10711" y="1849"/>
                  </a:lnTo>
                  <a:lnTo>
                    <a:pt x="9621" y="1849"/>
                  </a:lnTo>
                  <a:lnTo>
                    <a:pt x="8467" y="1849"/>
                  </a:lnTo>
                  <a:lnTo>
                    <a:pt x="7248" y="1734"/>
                  </a:lnTo>
                  <a:lnTo>
                    <a:pt x="6029" y="1560"/>
                  </a:lnTo>
                  <a:lnTo>
                    <a:pt x="4811" y="1329"/>
                  </a:lnTo>
                  <a:lnTo>
                    <a:pt x="3592" y="983"/>
                  </a:lnTo>
                  <a:lnTo>
                    <a:pt x="2438" y="578"/>
                  </a:lnTo>
                  <a:lnTo>
                    <a:pt x="1283" y="58"/>
                  </a:lnTo>
                  <a:lnTo>
                    <a:pt x="963" y="0"/>
                  </a:lnTo>
                  <a:lnTo>
                    <a:pt x="578" y="0"/>
                  </a:lnTo>
                  <a:lnTo>
                    <a:pt x="321" y="174"/>
                  </a:lnTo>
                  <a:lnTo>
                    <a:pt x="65" y="4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7" name="Shape 218"/>
            <p:cNvSpPr/>
            <p:nvPr/>
          </p:nvSpPr>
          <p:spPr>
            <a:xfrm>
              <a:off x="1176900" y="2065475"/>
              <a:ext cx="224500" cy="108350"/>
            </a:xfrm>
            <a:custGeom>
              <a:avLst/>
              <a:gdLst/>
              <a:ahLst/>
              <a:cxnLst/>
              <a:rect l="0" t="0" r="0" b="0"/>
              <a:pathLst>
                <a:path w="8980" h="4334" extrusionOk="0">
                  <a:moveTo>
                    <a:pt x="6735" y="58"/>
                  </a:moveTo>
                  <a:lnTo>
                    <a:pt x="5709" y="462"/>
                  </a:lnTo>
                  <a:lnTo>
                    <a:pt x="4682" y="693"/>
                  </a:lnTo>
                  <a:lnTo>
                    <a:pt x="3656" y="867"/>
                  </a:lnTo>
                  <a:lnTo>
                    <a:pt x="2758" y="982"/>
                  </a:lnTo>
                  <a:lnTo>
                    <a:pt x="1989" y="982"/>
                  </a:lnTo>
                  <a:lnTo>
                    <a:pt x="1347" y="982"/>
                  </a:lnTo>
                  <a:lnTo>
                    <a:pt x="962" y="982"/>
                  </a:lnTo>
                  <a:lnTo>
                    <a:pt x="834" y="982"/>
                  </a:lnTo>
                  <a:lnTo>
                    <a:pt x="578" y="982"/>
                  </a:lnTo>
                  <a:lnTo>
                    <a:pt x="385" y="1040"/>
                  </a:lnTo>
                  <a:lnTo>
                    <a:pt x="257" y="1156"/>
                  </a:lnTo>
                  <a:lnTo>
                    <a:pt x="129" y="1329"/>
                  </a:lnTo>
                  <a:lnTo>
                    <a:pt x="0" y="1502"/>
                  </a:lnTo>
                  <a:lnTo>
                    <a:pt x="0" y="1676"/>
                  </a:lnTo>
                  <a:lnTo>
                    <a:pt x="65" y="1849"/>
                  </a:lnTo>
                  <a:lnTo>
                    <a:pt x="193" y="2022"/>
                  </a:lnTo>
                  <a:lnTo>
                    <a:pt x="1796" y="3929"/>
                  </a:lnTo>
                  <a:lnTo>
                    <a:pt x="1925" y="3987"/>
                  </a:lnTo>
                  <a:lnTo>
                    <a:pt x="1989" y="4044"/>
                  </a:lnTo>
                  <a:lnTo>
                    <a:pt x="2117" y="4102"/>
                  </a:lnTo>
                  <a:lnTo>
                    <a:pt x="2181" y="4160"/>
                  </a:lnTo>
                  <a:lnTo>
                    <a:pt x="3207" y="4333"/>
                  </a:lnTo>
                  <a:lnTo>
                    <a:pt x="4298" y="4276"/>
                  </a:lnTo>
                  <a:lnTo>
                    <a:pt x="5324" y="4160"/>
                  </a:lnTo>
                  <a:lnTo>
                    <a:pt x="6350" y="3871"/>
                  </a:lnTo>
                  <a:lnTo>
                    <a:pt x="7184" y="3582"/>
                  </a:lnTo>
                  <a:lnTo>
                    <a:pt x="7889" y="3293"/>
                  </a:lnTo>
                  <a:lnTo>
                    <a:pt x="8402" y="3120"/>
                  </a:lnTo>
                  <a:lnTo>
                    <a:pt x="8595" y="3004"/>
                  </a:lnTo>
                  <a:lnTo>
                    <a:pt x="8723" y="2889"/>
                  </a:lnTo>
                  <a:lnTo>
                    <a:pt x="8851" y="2831"/>
                  </a:lnTo>
                  <a:lnTo>
                    <a:pt x="8915" y="2716"/>
                  </a:lnTo>
                  <a:lnTo>
                    <a:pt x="8915" y="2600"/>
                  </a:lnTo>
                  <a:lnTo>
                    <a:pt x="8980" y="2485"/>
                  </a:lnTo>
                  <a:lnTo>
                    <a:pt x="8980" y="2311"/>
                  </a:lnTo>
                  <a:lnTo>
                    <a:pt x="8915" y="2196"/>
                  </a:lnTo>
                  <a:lnTo>
                    <a:pt x="8851" y="2080"/>
                  </a:lnTo>
                  <a:lnTo>
                    <a:pt x="7697" y="347"/>
                  </a:lnTo>
                  <a:lnTo>
                    <a:pt x="7504" y="173"/>
                  </a:lnTo>
                  <a:lnTo>
                    <a:pt x="7248" y="58"/>
                  </a:lnTo>
                  <a:lnTo>
                    <a:pt x="6991" y="0"/>
                  </a:lnTo>
                  <a:lnTo>
                    <a:pt x="6735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8" name="Shape 219"/>
            <p:cNvSpPr/>
            <p:nvPr/>
          </p:nvSpPr>
          <p:spPr>
            <a:xfrm>
              <a:off x="1233025" y="2103025"/>
              <a:ext cx="123475" cy="37575"/>
            </a:xfrm>
            <a:custGeom>
              <a:avLst/>
              <a:gdLst/>
              <a:ahLst/>
              <a:cxnLst/>
              <a:rect l="0" t="0" r="0" b="0"/>
              <a:pathLst>
                <a:path w="4939" h="1503" extrusionOk="0">
                  <a:moveTo>
                    <a:pt x="4490" y="0"/>
                  </a:moveTo>
                  <a:lnTo>
                    <a:pt x="4618" y="174"/>
                  </a:lnTo>
                  <a:lnTo>
                    <a:pt x="4746" y="289"/>
                  </a:lnTo>
                  <a:lnTo>
                    <a:pt x="4810" y="463"/>
                  </a:lnTo>
                  <a:lnTo>
                    <a:pt x="4939" y="636"/>
                  </a:lnTo>
                  <a:lnTo>
                    <a:pt x="4490" y="809"/>
                  </a:lnTo>
                  <a:lnTo>
                    <a:pt x="3977" y="1040"/>
                  </a:lnTo>
                  <a:lnTo>
                    <a:pt x="3399" y="1214"/>
                  </a:lnTo>
                  <a:lnTo>
                    <a:pt x="2822" y="1329"/>
                  </a:lnTo>
                  <a:lnTo>
                    <a:pt x="2245" y="1445"/>
                  </a:lnTo>
                  <a:lnTo>
                    <a:pt x="1668" y="1502"/>
                  </a:lnTo>
                  <a:lnTo>
                    <a:pt x="1091" y="1502"/>
                  </a:lnTo>
                  <a:lnTo>
                    <a:pt x="577" y="1445"/>
                  </a:lnTo>
                  <a:lnTo>
                    <a:pt x="449" y="1329"/>
                  </a:lnTo>
                  <a:lnTo>
                    <a:pt x="321" y="1214"/>
                  </a:lnTo>
                  <a:lnTo>
                    <a:pt x="193" y="1040"/>
                  </a:lnTo>
                  <a:lnTo>
                    <a:pt x="0" y="809"/>
                  </a:lnTo>
                  <a:lnTo>
                    <a:pt x="449" y="809"/>
                  </a:lnTo>
                  <a:lnTo>
                    <a:pt x="962" y="751"/>
                  </a:lnTo>
                  <a:lnTo>
                    <a:pt x="1540" y="694"/>
                  </a:lnTo>
                  <a:lnTo>
                    <a:pt x="2053" y="578"/>
                  </a:lnTo>
                  <a:lnTo>
                    <a:pt x="2630" y="520"/>
                  </a:lnTo>
                  <a:lnTo>
                    <a:pt x="3271" y="347"/>
                  </a:lnTo>
                  <a:lnTo>
                    <a:pt x="3848" y="174"/>
                  </a:lnTo>
                  <a:lnTo>
                    <a:pt x="44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9" name="Shape 220"/>
            <p:cNvSpPr/>
            <p:nvPr/>
          </p:nvSpPr>
          <p:spPr>
            <a:xfrm>
              <a:off x="1120775" y="1991800"/>
              <a:ext cx="222900" cy="108350"/>
            </a:xfrm>
            <a:custGeom>
              <a:avLst/>
              <a:gdLst/>
              <a:ahLst/>
              <a:cxnLst/>
              <a:rect l="0" t="0" r="0" b="0"/>
              <a:pathLst>
                <a:path w="8916" h="4334" extrusionOk="0">
                  <a:moveTo>
                    <a:pt x="6671" y="58"/>
                  </a:moveTo>
                  <a:lnTo>
                    <a:pt x="5645" y="463"/>
                  </a:lnTo>
                  <a:lnTo>
                    <a:pt x="4618" y="694"/>
                  </a:lnTo>
                  <a:lnTo>
                    <a:pt x="3656" y="867"/>
                  </a:lnTo>
                  <a:lnTo>
                    <a:pt x="2759" y="983"/>
                  </a:lnTo>
                  <a:lnTo>
                    <a:pt x="1925" y="983"/>
                  </a:lnTo>
                  <a:lnTo>
                    <a:pt x="1348" y="983"/>
                  </a:lnTo>
                  <a:lnTo>
                    <a:pt x="963" y="983"/>
                  </a:lnTo>
                  <a:lnTo>
                    <a:pt x="770" y="983"/>
                  </a:lnTo>
                  <a:lnTo>
                    <a:pt x="578" y="983"/>
                  </a:lnTo>
                  <a:lnTo>
                    <a:pt x="385" y="1041"/>
                  </a:lnTo>
                  <a:lnTo>
                    <a:pt x="193" y="1156"/>
                  </a:lnTo>
                  <a:lnTo>
                    <a:pt x="65" y="1329"/>
                  </a:lnTo>
                  <a:lnTo>
                    <a:pt x="1" y="1503"/>
                  </a:lnTo>
                  <a:lnTo>
                    <a:pt x="1" y="1676"/>
                  </a:lnTo>
                  <a:lnTo>
                    <a:pt x="1" y="1849"/>
                  </a:lnTo>
                  <a:lnTo>
                    <a:pt x="129" y="2023"/>
                  </a:lnTo>
                  <a:lnTo>
                    <a:pt x="1796" y="3929"/>
                  </a:lnTo>
                  <a:lnTo>
                    <a:pt x="1861" y="3987"/>
                  </a:lnTo>
                  <a:lnTo>
                    <a:pt x="1925" y="4045"/>
                  </a:lnTo>
                  <a:lnTo>
                    <a:pt x="2053" y="4103"/>
                  </a:lnTo>
                  <a:lnTo>
                    <a:pt x="2117" y="4160"/>
                  </a:lnTo>
                  <a:lnTo>
                    <a:pt x="3143" y="4334"/>
                  </a:lnTo>
                  <a:lnTo>
                    <a:pt x="4234" y="4276"/>
                  </a:lnTo>
                  <a:lnTo>
                    <a:pt x="5260" y="4160"/>
                  </a:lnTo>
                  <a:lnTo>
                    <a:pt x="6286" y="3872"/>
                  </a:lnTo>
                  <a:lnTo>
                    <a:pt x="7120" y="3583"/>
                  </a:lnTo>
                  <a:lnTo>
                    <a:pt x="7825" y="3294"/>
                  </a:lnTo>
                  <a:lnTo>
                    <a:pt x="8338" y="3120"/>
                  </a:lnTo>
                  <a:lnTo>
                    <a:pt x="8531" y="3005"/>
                  </a:lnTo>
                  <a:lnTo>
                    <a:pt x="8659" y="2889"/>
                  </a:lnTo>
                  <a:lnTo>
                    <a:pt x="8787" y="2774"/>
                  </a:lnTo>
                  <a:lnTo>
                    <a:pt x="8852" y="2658"/>
                  </a:lnTo>
                  <a:lnTo>
                    <a:pt x="8916" y="2543"/>
                  </a:lnTo>
                  <a:lnTo>
                    <a:pt x="8916" y="2427"/>
                  </a:lnTo>
                  <a:lnTo>
                    <a:pt x="8916" y="2312"/>
                  </a:lnTo>
                  <a:lnTo>
                    <a:pt x="8852" y="2196"/>
                  </a:lnTo>
                  <a:lnTo>
                    <a:pt x="8787" y="2081"/>
                  </a:lnTo>
                  <a:lnTo>
                    <a:pt x="7633" y="289"/>
                  </a:lnTo>
                  <a:lnTo>
                    <a:pt x="7441" y="116"/>
                  </a:lnTo>
                  <a:lnTo>
                    <a:pt x="7248" y="1"/>
                  </a:lnTo>
                  <a:lnTo>
                    <a:pt x="6927" y="1"/>
                  </a:lnTo>
                  <a:lnTo>
                    <a:pt x="6671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0" name="Shape 221"/>
            <p:cNvSpPr/>
            <p:nvPr/>
          </p:nvSpPr>
          <p:spPr>
            <a:xfrm>
              <a:off x="1176900" y="2027900"/>
              <a:ext cx="121875" cy="39025"/>
            </a:xfrm>
            <a:custGeom>
              <a:avLst/>
              <a:gdLst/>
              <a:ahLst/>
              <a:cxnLst/>
              <a:rect l="0" t="0" r="0" b="0"/>
              <a:pathLst>
                <a:path w="4875" h="1561" extrusionOk="0">
                  <a:moveTo>
                    <a:pt x="4426" y="1"/>
                  </a:moveTo>
                  <a:lnTo>
                    <a:pt x="4554" y="174"/>
                  </a:lnTo>
                  <a:lnTo>
                    <a:pt x="4682" y="348"/>
                  </a:lnTo>
                  <a:lnTo>
                    <a:pt x="4747" y="521"/>
                  </a:lnTo>
                  <a:lnTo>
                    <a:pt x="4875" y="694"/>
                  </a:lnTo>
                  <a:lnTo>
                    <a:pt x="4426" y="868"/>
                  </a:lnTo>
                  <a:lnTo>
                    <a:pt x="3913" y="1041"/>
                  </a:lnTo>
                  <a:lnTo>
                    <a:pt x="3400" y="1214"/>
                  </a:lnTo>
                  <a:lnTo>
                    <a:pt x="2822" y="1388"/>
                  </a:lnTo>
                  <a:lnTo>
                    <a:pt x="2181" y="1503"/>
                  </a:lnTo>
                  <a:lnTo>
                    <a:pt x="1604" y="1561"/>
                  </a:lnTo>
                  <a:lnTo>
                    <a:pt x="1027" y="1561"/>
                  </a:lnTo>
                  <a:lnTo>
                    <a:pt x="514" y="1503"/>
                  </a:lnTo>
                  <a:lnTo>
                    <a:pt x="449" y="1388"/>
                  </a:lnTo>
                  <a:lnTo>
                    <a:pt x="321" y="1272"/>
                  </a:lnTo>
                  <a:lnTo>
                    <a:pt x="193" y="1099"/>
                  </a:lnTo>
                  <a:lnTo>
                    <a:pt x="0" y="868"/>
                  </a:lnTo>
                  <a:lnTo>
                    <a:pt x="449" y="868"/>
                  </a:lnTo>
                  <a:lnTo>
                    <a:pt x="962" y="810"/>
                  </a:lnTo>
                  <a:lnTo>
                    <a:pt x="1476" y="752"/>
                  </a:lnTo>
                  <a:lnTo>
                    <a:pt x="2053" y="637"/>
                  </a:lnTo>
                  <a:lnTo>
                    <a:pt x="2630" y="521"/>
                  </a:lnTo>
                  <a:lnTo>
                    <a:pt x="3207" y="405"/>
                  </a:lnTo>
                  <a:lnTo>
                    <a:pt x="3849" y="232"/>
                  </a:lnTo>
                  <a:lnTo>
                    <a:pt x="442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1" name="Shape 222"/>
            <p:cNvSpPr/>
            <p:nvPr/>
          </p:nvSpPr>
          <p:spPr>
            <a:xfrm>
              <a:off x="1225000" y="1861800"/>
              <a:ext cx="772875" cy="566225"/>
            </a:xfrm>
            <a:custGeom>
              <a:avLst/>
              <a:gdLst/>
              <a:ahLst/>
              <a:cxnLst/>
              <a:rect l="0" t="0" r="0" b="0"/>
              <a:pathLst>
                <a:path w="30915" h="22649" extrusionOk="0">
                  <a:moveTo>
                    <a:pt x="14431" y="174"/>
                  </a:moveTo>
                  <a:lnTo>
                    <a:pt x="13533" y="752"/>
                  </a:lnTo>
                  <a:lnTo>
                    <a:pt x="12571" y="1272"/>
                  </a:lnTo>
                  <a:lnTo>
                    <a:pt x="11545" y="1734"/>
                  </a:lnTo>
                  <a:lnTo>
                    <a:pt x="10455" y="2138"/>
                  </a:lnTo>
                  <a:lnTo>
                    <a:pt x="9300" y="2485"/>
                  </a:lnTo>
                  <a:lnTo>
                    <a:pt x="8210" y="2774"/>
                  </a:lnTo>
                  <a:lnTo>
                    <a:pt x="7056" y="3063"/>
                  </a:lnTo>
                  <a:lnTo>
                    <a:pt x="6029" y="3294"/>
                  </a:lnTo>
                  <a:lnTo>
                    <a:pt x="4939" y="3467"/>
                  </a:lnTo>
                  <a:lnTo>
                    <a:pt x="3977" y="3641"/>
                  </a:lnTo>
                  <a:lnTo>
                    <a:pt x="3143" y="3756"/>
                  </a:lnTo>
                  <a:lnTo>
                    <a:pt x="2374" y="3814"/>
                  </a:lnTo>
                  <a:lnTo>
                    <a:pt x="1732" y="3930"/>
                  </a:lnTo>
                  <a:lnTo>
                    <a:pt x="1283" y="3930"/>
                  </a:lnTo>
                  <a:lnTo>
                    <a:pt x="963" y="3987"/>
                  </a:lnTo>
                  <a:lnTo>
                    <a:pt x="834" y="3987"/>
                  </a:lnTo>
                  <a:lnTo>
                    <a:pt x="578" y="4045"/>
                  </a:lnTo>
                  <a:lnTo>
                    <a:pt x="385" y="4103"/>
                  </a:lnTo>
                  <a:lnTo>
                    <a:pt x="193" y="4276"/>
                  </a:lnTo>
                  <a:lnTo>
                    <a:pt x="65" y="4450"/>
                  </a:lnTo>
                  <a:lnTo>
                    <a:pt x="1" y="4507"/>
                  </a:lnTo>
                  <a:lnTo>
                    <a:pt x="1" y="4623"/>
                  </a:lnTo>
                  <a:lnTo>
                    <a:pt x="1" y="4681"/>
                  </a:lnTo>
                  <a:lnTo>
                    <a:pt x="1" y="4738"/>
                  </a:lnTo>
                  <a:lnTo>
                    <a:pt x="1" y="4912"/>
                  </a:lnTo>
                  <a:lnTo>
                    <a:pt x="65" y="5027"/>
                  </a:lnTo>
                  <a:lnTo>
                    <a:pt x="129" y="5201"/>
                  </a:lnTo>
                  <a:lnTo>
                    <a:pt x="193" y="5316"/>
                  </a:lnTo>
                  <a:lnTo>
                    <a:pt x="449" y="5605"/>
                  </a:lnTo>
                  <a:lnTo>
                    <a:pt x="1155" y="6298"/>
                  </a:lnTo>
                  <a:lnTo>
                    <a:pt x="2181" y="7281"/>
                  </a:lnTo>
                  <a:lnTo>
                    <a:pt x="3336" y="8436"/>
                  </a:lnTo>
                  <a:lnTo>
                    <a:pt x="4554" y="9707"/>
                  </a:lnTo>
                  <a:lnTo>
                    <a:pt x="5709" y="10863"/>
                  </a:lnTo>
                  <a:lnTo>
                    <a:pt x="6671" y="11787"/>
                  </a:lnTo>
                  <a:lnTo>
                    <a:pt x="7312" y="12423"/>
                  </a:lnTo>
                  <a:lnTo>
                    <a:pt x="6671" y="12827"/>
                  </a:lnTo>
                  <a:lnTo>
                    <a:pt x="5837" y="13405"/>
                  </a:lnTo>
                  <a:lnTo>
                    <a:pt x="4811" y="14156"/>
                  </a:lnTo>
                  <a:lnTo>
                    <a:pt x="3720" y="14849"/>
                  </a:lnTo>
                  <a:lnTo>
                    <a:pt x="2758" y="15542"/>
                  </a:lnTo>
                  <a:lnTo>
                    <a:pt x="1861" y="16120"/>
                  </a:lnTo>
                  <a:lnTo>
                    <a:pt x="1283" y="16525"/>
                  </a:lnTo>
                  <a:lnTo>
                    <a:pt x="1091" y="16698"/>
                  </a:lnTo>
                  <a:lnTo>
                    <a:pt x="963" y="16814"/>
                  </a:lnTo>
                  <a:lnTo>
                    <a:pt x="834" y="16987"/>
                  </a:lnTo>
                  <a:lnTo>
                    <a:pt x="770" y="17160"/>
                  </a:lnTo>
                  <a:lnTo>
                    <a:pt x="770" y="17333"/>
                  </a:lnTo>
                  <a:lnTo>
                    <a:pt x="770" y="17391"/>
                  </a:lnTo>
                  <a:lnTo>
                    <a:pt x="770" y="17391"/>
                  </a:lnTo>
                  <a:lnTo>
                    <a:pt x="770" y="17449"/>
                  </a:lnTo>
                  <a:lnTo>
                    <a:pt x="770" y="17449"/>
                  </a:lnTo>
                  <a:lnTo>
                    <a:pt x="1347" y="20858"/>
                  </a:lnTo>
                  <a:lnTo>
                    <a:pt x="1412" y="21089"/>
                  </a:lnTo>
                  <a:lnTo>
                    <a:pt x="1604" y="21262"/>
                  </a:lnTo>
                  <a:lnTo>
                    <a:pt x="1732" y="21436"/>
                  </a:lnTo>
                  <a:lnTo>
                    <a:pt x="1989" y="21493"/>
                  </a:lnTo>
                  <a:lnTo>
                    <a:pt x="6607" y="22591"/>
                  </a:lnTo>
                  <a:lnTo>
                    <a:pt x="6671" y="22591"/>
                  </a:lnTo>
                  <a:lnTo>
                    <a:pt x="6735" y="22591"/>
                  </a:lnTo>
                  <a:lnTo>
                    <a:pt x="6735" y="22649"/>
                  </a:lnTo>
                  <a:lnTo>
                    <a:pt x="6799" y="22649"/>
                  </a:lnTo>
                  <a:lnTo>
                    <a:pt x="8082" y="22591"/>
                  </a:lnTo>
                  <a:lnTo>
                    <a:pt x="9557" y="22418"/>
                  </a:lnTo>
                  <a:lnTo>
                    <a:pt x="11224" y="22129"/>
                  </a:lnTo>
                  <a:lnTo>
                    <a:pt x="12956" y="21782"/>
                  </a:lnTo>
                  <a:lnTo>
                    <a:pt x="14816" y="21320"/>
                  </a:lnTo>
                  <a:lnTo>
                    <a:pt x="16740" y="20742"/>
                  </a:lnTo>
                  <a:lnTo>
                    <a:pt x="18664" y="20164"/>
                  </a:lnTo>
                  <a:lnTo>
                    <a:pt x="20524" y="19587"/>
                  </a:lnTo>
                  <a:lnTo>
                    <a:pt x="22384" y="18951"/>
                  </a:lnTo>
                  <a:lnTo>
                    <a:pt x="24116" y="18373"/>
                  </a:lnTo>
                  <a:lnTo>
                    <a:pt x="25655" y="17796"/>
                  </a:lnTo>
                  <a:lnTo>
                    <a:pt x="27066" y="17276"/>
                  </a:lnTo>
                  <a:lnTo>
                    <a:pt x="28285" y="16871"/>
                  </a:lnTo>
                  <a:lnTo>
                    <a:pt x="29183" y="16467"/>
                  </a:lnTo>
                  <a:lnTo>
                    <a:pt x="29824" y="16236"/>
                  </a:lnTo>
                  <a:lnTo>
                    <a:pt x="30145" y="16120"/>
                  </a:lnTo>
                  <a:lnTo>
                    <a:pt x="30273" y="16062"/>
                  </a:lnTo>
                  <a:lnTo>
                    <a:pt x="30401" y="16005"/>
                  </a:lnTo>
                  <a:lnTo>
                    <a:pt x="30466" y="15889"/>
                  </a:lnTo>
                  <a:lnTo>
                    <a:pt x="30530" y="15774"/>
                  </a:lnTo>
                  <a:lnTo>
                    <a:pt x="30850" y="15138"/>
                  </a:lnTo>
                  <a:lnTo>
                    <a:pt x="30914" y="14387"/>
                  </a:lnTo>
                  <a:lnTo>
                    <a:pt x="30786" y="13520"/>
                  </a:lnTo>
                  <a:lnTo>
                    <a:pt x="30530" y="12711"/>
                  </a:lnTo>
                  <a:lnTo>
                    <a:pt x="30209" y="11903"/>
                  </a:lnTo>
                  <a:lnTo>
                    <a:pt x="29824" y="11151"/>
                  </a:lnTo>
                  <a:lnTo>
                    <a:pt x="29503" y="10574"/>
                  </a:lnTo>
                  <a:lnTo>
                    <a:pt x="29247" y="10112"/>
                  </a:lnTo>
                  <a:lnTo>
                    <a:pt x="29183" y="10054"/>
                  </a:lnTo>
                  <a:lnTo>
                    <a:pt x="29183" y="9996"/>
                  </a:lnTo>
                  <a:lnTo>
                    <a:pt x="29119" y="9996"/>
                  </a:lnTo>
                  <a:lnTo>
                    <a:pt x="29055" y="9938"/>
                  </a:lnTo>
                  <a:lnTo>
                    <a:pt x="15522" y="174"/>
                  </a:lnTo>
                  <a:lnTo>
                    <a:pt x="15265" y="59"/>
                  </a:lnTo>
                  <a:lnTo>
                    <a:pt x="15009" y="1"/>
                  </a:lnTo>
                  <a:lnTo>
                    <a:pt x="14688" y="59"/>
                  </a:lnTo>
                  <a:lnTo>
                    <a:pt x="14431" y="1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2" name="Shape 223"/>
            <p:cNvSpPr/>
            <p:nvPr/>
          </p:nvSpPr>
          <p:spPr>
            <a:xfrm>
              <a:off x="1289150" y="1905150"/>
              <a:ext cx="665425" cy="482450"/>
            </a:xfrm>
            <a:custGeom>
              <a:avLst/>
              <a:gdLst/>
              <a:ahLst/>
              <a:cxnLst/>
              <a:rect l="0" t="0" r="0" b="0"/>
              <a:pathLst>
                <a:path w="26617" h="19298" extrusionOk="0">
                  <a:moveTo>
                    <a:pt x="12378" y="0"/>
                  </a:moveTo>
                  <a:lnTo>
                    <a:pt x="12699" y="231"/>
                  </a:lnTo>
                  <a:lnTo>
                    <a:pt x="13148" y="578"/>
                  </a:lnTo>
                  <a:lnTo>
                    <a:pt x="13854" y="1098"/>
                  </a:lnTo>
                  <a:lnTo>
                    <a:pt x="14751" y="1733"/>
                  </a:lnTo>
                  <a:lnTo>
                    <a:pt x="15714" y="2427"/>
                  </a:lnTo>
                  <a:lnTo>
                    <a:pt x="16740" y="3178"/>
                  </a:lnTo>
                  <a:lnTo>
                    <a:pt x="17894" y="3987"/>
                  </a:lnTo>
                  <a:lnTo>
                    <a:pt x="19049" y="4853"/>
                  </a:lnTo>
                  <a:lnTo>
                    <a:pt x="20203" y="5662"/>
                  </a:lnTo>
                  <a:lnTo>
                    <a:pt x="21293" y="6471"/>
                  </a:lnTo>
                  <a:lnTo>
                    <a:pt x="22320" y="7222"/>
                  </a:lnTo>
                  <a:lnTo>
                    <a:pt x="23218" y="7858"/>
                  </a:lnTo>
                  <a:lnTo>
                    <a:pt x="23987" y="8435"/>
                  </a:lnTo>
                  <a:lnTo>
                    <a:pt x="24629" y="8898"/>
                  </a:lnTo>
                  <a:lnTo>
                    <a:pt x="25013" y="9186"/>
                  </a:lnTo>
                  <a:lnTo>
                    <a:pt x="25206" y="9302"/>
                  </a:lnTo>
                  <a:lnTo>
                    <a:pt x="25783" y="10226"/>
                  </a:lnTo>
                  <a:lnTo>
                    <a:pt x="26232" y="11209"/>
                  </a:lnTo>
                  <a:lnTo>
                    <a:pt x="26489" y="12133"/>
                  </a:lnTo>
                  <a:lnTo>
                    <a:pt x="26617" y="12826"/>
                  </a:lnTo>
                  <a:lnTo>
                    <a:pt x="26617" y="12884"/>
                  </a:lnTo>
                  <a:lnTo>
                    <a:pt x="26617" y="12942"/>
                  </a:lnTo>
                  <a:lnTo>
                    <a:pt x="26553" y="13000"/>
                  </a:lnTo>
                  <a:lnTo>
                    <a:pt x="26553" y="13057"/>
                  </a:lnTo>
                  <a:lnTo>
                    <a:pt x="25975" y="13288"/>
                  </a:lnTo>
                  <a:lnTo>
                    <a:pt x="25142" y="13577"/>
                  </a:lnTo>
                  <a:lnTo>
                    <a:pt x="24115" y="13982"/>
                  </a:lnTo>
                  <a:lnTo>
                    <a:pt x="22833" y="14444"/>
                  </a:lnTo>
                  <a:lnTo>
                    <a:pt x="21486" y="14964"/>
                  </a:lnTo>
                  <a:lnTo>
                    <a:pt x="19947" y="15484"/>
                  </a:lnTo>
                  <a:lnTo>
                    <a:pt x="18343" y="16062"/>
                  </a:lnTo>
                  <a:lnTo>
                    <a:pt x="16611" y="16582"/>
                  </a:lnTo>
                  <a:lnTo>
                    <a:pt x="14880" y="17102"/>
                  </a:lnTo>
                  <a:lnTo>
                    <a:pt x="13212" y="17622"/>
                  </a:lnTo>
                  <a:lnTo>
                    <a:pt x="11481" y="18142"/>
                  </a:lnTo>
                  <a:lnTo>
                    <a:pt x="9813" y="18546"/>
                  </a:lnTo>
                  <a:lnTo>
                    <a:pt x="8274" y="18893"/>
                  </a:lnTo>
                  <a:lnTo>
                    <a:pt x="6799" y="19124"/>
                  </a:lnTo>
                  <a:lnTo>
                    <a:pt x="5516" y="19239"/>
                  </a:lnTo>
                  <a:lnTo>
                    <a:pt x="4361" y="19297"/>
                  </a:lnTo>
                  <a:lnTo>
                    <a:pt x="4169" y="19239"/>
                  </a:lnTo>
                  <a:lnTo>
                    <a:pt x="3784" y="19124"/>
                  </a:lnTo>
                  <a:lnTo>
                    <a:pt x="3271" y="19008"/>
                  </a:lnTo>
                  <a:lnTo>
                    <a:pt x="2694" y="18893"/>
                  </a:lnTo>
                  <a:lnTo>
                    <a:pt x="1988" y="18719"/>
                  </a:lnTo>
                  <a:lnTo>
                    <a:pt x="1411" y="18604"/>
                  </a:lnTo>
                  <a:lnTo>
                    <a:pt x="834" y="18488"/>
                  </a:lnTo>
                  <a:lnTo>
                    <a:pt x="449" y="18373"/>
                  </a:lnTo>
                  <a:lnTo>
                    <a:pt x="321" y="17795"/>
                  </a:lnTo>
                  <a:lnTo>
                    <a:pt x="257" y="17159"/>
                  </a:lnTo>
                  <a:lnTo>
                    <a:pt x="128" y="16466"/>
                  </a:lnTo>
                  <a:lnTo>
                    <a:pt x="0" y="15946"/>
                  </a:lnTo>
                  <a:lnTo>
                    <a:pt x="513" y="15599"/>
                  </a:lnTo>
                  <a:lnTo>
                    <a:pt x="1347" y="15022"/>
                  </a:lnTo>
                  <a:lnTo>
                    <a:pt x="2437" y="14271"/>
                  </a:lnTo>
                  <a:lnTo>
                    <a:pt x="3592" y="13520"/>
                  </a:lnTo>
                  <a:lnTo>
                    <a:pt x="4682" y="12711"/>
                  </a:lnTo>
                  <a:lnTo>
                    <a:pt x="5644" y="12075"/>
                  </a:lnTo>
                  <a:lnTo>
                    <a:pt x="6285" y="11613"/>
                  </a:lnTo>
                  <a:lnTo>
                    <a:pt x="6542" y="11440"/>
                  </a:lnTo>
                  <a:lnTo>
                    <a:pt x="6670" y="11324"/>
                  </a:lnTo>
                  <a:lnTo>
                    <a:pt x="6799" y="11209"/>
                  </a:lnTo>
                  <a:lnTo>
                    <a:pt x="6863" y="11035"/>
                  </a:lnTo>
                  <a:lnTo>
                    <a:pt x="6927" y="10862"/>
                  </a:lnTo>
                  <a:lnTo>
                    <a:pt x="6927" y="10862"/>
                  </a:lnTo>
                  <a:lnTo>
                    <a:pt x="6927" y="10804"/>
                  </a:lnTo>
                  <a:lnTo>
                    <a:pt x="6927" y="10804"/>
                  </a:lnTo>
                  <a:lnTo>
                    <a:pt x="6927" y="10804"/>
                  </a:lnTo>
                  <a:lnTo>
                    <a:pt x="6927" y="10689"/>
                  </a:lnTo>
                  <a:lnTo>
                    <a:pt x="6863" y="10515"/>
                  </a:lnTo>
                  <a:lnTo>
                    <a:pt x="6734" y="10400"/>
                  </a:lnTo>
                  <a:lnTo>
                    <a:pt x="6670" y="10284"/>
                  </a:lnTo>
                  <a:lnTo>
                    <a:pt x="6478" y="10053"/>
                  </a:lnTo>
                  <a:lnTo>
                    <a:pt x="5901" y="9475"/>
                  </a:lnTo>
                  <a:lnTo>
                    <a:pt x="5067" y="8609"/>
                  </a:lnTo>
                  <a:lnTo>
                    <a:pt x="4041" y="7569"/>
                  </a:lnTo>
                  <a:lnTo>
                    <a:pt x="2950" y="6471"/>
                  </a:lnTo>
                  <a:lnTo>
                    <a:pt x="1860" y="5373"/>
                  </a:lnTo>
                  <a:lnTo>
                    <a:pt x="898" y="4391"/>
                  </a:lnTo>
                  <a:lnTo>
                    <a:pt x="128" y="3640"/>
                  </a:lnTo>
                  <a:lnTo>
                    <a:pt x="706" y="3582"/>
                  </a:lnTo>
                  <a:lnTo>
                    <a:pt x="1347" y="3524"/>
                  </a:lnTo>
                  <a:lnTo>
                    <a:pt x="1988" y="3409"/>
                  </a:lnTo>
                  <a:lnTo>
                    <a:pt x="2758" y="3293"/>
                  </a:lnTo>
                  <a:lnTo>
                    <a:pt x="3528" y="3120"/>
                  </a:lnTo>
                  <a:lnTo>
                    <a:pt x="4297" y="3004"/>
                  </a:lnTo>
                  <a:lnTo>
                    <a:pt x="5131" y="2831"/>
                  </a:lnTo>
                  <a:lnTo>
                    <a:pt x="5965" y="2600"/>
                  </a:lnTo>
                  <a:lnTo>
                    <a:pt x="6799" y="2369"/>
                  </a:lnTo>
                  <a:lnTo>
                    <a:pt x="7632" y="2138"/>
                  </a:lnTo>
                  <a:lnTo>
                    <a:pt x="8466" y="1849"/>
                  </a:lnTo>
                  <a:lnTo>
                    <a:pt x="9300" y="1502"/>
                  </a:lnTo>
                  <a:lnTo>
                    <a:pt x="10134" y="1213"/>
                  </a:lnTo>
                  <a:lnTo>
                    <a:pt x="10903" y="809"/>
                  </a:lnTo>
                  <a:lnTo>
                    <a:pt x="11673" y="404"/>
                  </a:lnTo>
                  <a:lnTo>
                    <a:pt x="12378" y="0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3" name="Shape 224"/>
            <p:cNvSpPr/>
            <p:nvPr/>
          </p:nvSpPr>
          <p:spPr>
            <a:xfrm>
              <a:off x="1319600" y="2059700"/>
              <a:ext cx="250150" cy="118450"/>
            </a:xfrm>
            <a:custGeom>
              <a:avLst/>
              <a:gdLst/>
              <a:ahLst/>
              <a:cxnLst/>
              <a:rect l="0" t="0" r="0" b="0"/>
              <a:pathLst>
                <a:path w="10006" h="4738" extrusionOk="0">
                  <a:moveTo>
                    <a:pt x="7697" y="58"/>
                  </a:moveTo>
                  <a:lnTo>
                    <a:pt x="6478" y="462"/>
                  </a:lnTo>
                  <a:lnTo>
                    <a:pt x="5324" y="809"/>
                  </a:lnTo>
                  <a:lnTo>
                    <a:pt x="4170" y="982"/>
                  </a:lnTo>
                  <a:lnTo>
                    <a:pt x="3079" y="1098"/>
                  </a:lnTo>
                  <a:lnTo>
                    <a:pt x="2181" y="1098"/>
                  </a:lnTo>
                  <a:lnTo>
                    <a:pt x="1476" y="1098"/>
                  </a:lnTo>
                  <a:lnTo>
                    <a:pt x="1027" y="1098"/>
                  </a:lnTo>
                  <a:lnTo>
                    <a:pt x="834" y="1098"/>
                  </a:lnTo>
                  <a:lnTo>
                    <a:pt x="578" y="1098"/>
                  </a:lnTo>
                  <a:lnTo>
                    <a:pt x="385" y="1156"/>
                  </a:lnTo>
                  <a:lnTo>
                    <a:pt x="193" y="1213"/>
                  </a:lnTo>
                  <a:lnTo>
                    <a:pt x="65" y="1387"/>
                  </a:lnTo>
                  <a:lnTo>
                    <a:pt x="1" y="1560"/>
                  </a:lnTo>
                  <a:lnTo>
                    <a:pt x="1" y="1733"/>
                  </a:lnTo>
                  <a:lnTo>
                    <a:pt x="65" y="1964"/>
                  </a:lnTo>
                  <a:lnTo>
                    <a:pt x="129" y="2138"/>
                  </a:lnTo>
                  <a:lnTo>
                    <a:pt x="2053" y="4333"/>
                  </a:lnTo>
                  <a:lnTo>
                    <a:pt x="2117" y="4391"/>
                  </a:lnTo>
                  <a:lnTo>
                    <a:pt x="2245" y="4449"/>
                  </a:lnTo>
                  <a:lnTo>
                    <a:pt x="2310" y="4507"/>
                  </a:lnTo>
                  <a:lnTo>
                    <a:pt x="2438" y="4564"/>
                  </a:lnTo>
                  <a:lnTo>
                    <a:pt x="3592" y="4738"/>
                  </a:lnTo>
                  <a:lnTo>
                    <a:pt x="4811" y="4680"/>
                  </a:lnTo>
                  <a:lnTo>
                    <a:pt x="5965" y="4507"/>
                  </a:lnTo>
                  <a:lnTo>
                    <a:pt x="7120" y="4218"/>
                  </a:lnTo>
                  <a:lnTo>
                    <a:pt x="8082" y="3871"/>
                  </a:lnTo>
                  <a:lnTo>
                    <a:pt x="8916" y="3582"/>
                  </a:lnTo>
                  <a:lnTo>
                    <a:pt x="9429" y="3293"/>
                  </a:lnTo>
                  <a:lnTo>
                    <a:pt x="9685" y="3178"/>
                  </a:lnTo>
                  <a:lnTo>
                    <a:pt x="9749" y="3120"/>
                  </a:lnTo>
                  <a:lnTo>
                    <a:pt x="9878" y="3004"/>
                  </a:lnTo>
                  <a:lnTo>
                    <a:pt x="9942" y="2889"/>
                  </a:lnTo>
                  <a:lnTo>
                    <a:pt x="10006" y="2773"/>
                  </a:lnTo>
                  <a:lnTo>
                    <a:pt x="10006" y="2658"/>
                  </a:lnTo>
                  <a:lnTo>
                    <a:pt x="10006" y="2542"/>
                  </a:lnTo>
                  <a:lnTo>
                    <a:pt x="10006" y="2427"/>
                  </a:lnTo>
                  <a:lnTo>
                    <a:pt x="9942" y="2311"/>
                  </a:lnTo>
                  <a:lnTo>
                    <a:pt x="8595" y="289"/>
                  </a:lnTo>
                  <a:lnTo>
                    <a:pt x="8403" y="116"/>
                  </a:lnTo>
                  <a:lnTo>
                    <a:pt x="8210" y="0"/>
                  </a:lnTo>
                  <a:lnTo>
                    <a:pt x="7954" y="0"/>
                  </a:lnTo>
                  <a:lnTo>
                    <a:pt x="7697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4" name="Shape 225"/>
            <p:cNvSpPr/>
            <p:nvPr/>
          </p:nvSpPr>
          <p:spPr>
            <a:xfrm>
              <a:off x="1375725" y="2095800"/>
              <a:ext cx="152350" cy="49125"/>
            </a:xfrm>
            <a:custGeom>
              <a:avLst/>
              <a:gdLst/>
              <a:ahLst/>
              <a:cxnLst/>
              <a:rect l="0" t="0" r="0" b="0"/>
              <a:pathLst>
                <a:path w="6094" h="1965" extrusionOk="0">
                  <a:moveTo>
                    <a:pt x="5452" y="0"/>
                  </a:moveTo>
                  <a:lnTo>
                    <a:pt x="5580" y="232"/>
                  </a:lnTo>
                  <a:lnTo>
                    <a:pt x="5773" y="463"/>
                  </a:lnTo>
                  <a:lnTo>
                    <a:pt x="5901" y="636"/>
                  </a:lnTo>
                  <a:lnTo>
                    <a:pt x="6093" y="925"/>
                  </a:lnTo>
                  <a:lnTo>
                    <a:pt x="5516" y="1156"/>
                  </a:lnTo>
                  <a:lnTo>
                    <a:pt x="4939" y="1387"/>
                  </a:lnTo>
                  <a:lnTo>
                    <a:pt x="4233" y="1560"/>
                  </a:lnTo>
                  <a:lnTo>
                    <a:pt x="3528" y="1734"/>
                  </a:lnTo>
                  <a:lnTo>
                    <a:pt x="2822" y="1907"/>
                  </a:lnTo>
                  <a:lnTo>
                    <a:pt x="2117" y="1965"/>
                  </a:lnTo>
                  <a:lnTo>
                    <a:pt x="1411" y="1965"/>
                  </a:lnTo>
                  <a:lnTo>
                    <a:pt x="770" y="1849"/>
                  </a:lnTo>
                  <a:lnTo>
                    <a:pt x="642" y="1734"/>
                  </a:lnTo>
                  <a:lnTo>
                    <a:pt x="513" y="1560"/>
                  </a:lnTo>
                  <a:lnTo>
                    <a:pt x="257" y="1272"/>
                  </a:lnTo>
                  <a:lnTo>
                    <a:pt x="0" y="983"/>
                  </a:lnTo>
                  <a:lnTo>
                    <a:pt x="578" y="983"/>
                  </a:lnTo>
                  <a:lnTo>
                    <a:pt x="1155" y="925"/>
                  </a:lnTo>
                  <a:lnTo>
                    <a:pt x="1796" y="867"/>
                  </a:lnTo>
                  <a:lnTo>
                    <a:pt x="2502" y="752"/>
                  </a:lnTo>
                  <a:lnTo>
                    <a:pt x="3207" y="636"/>
                  </a:lnTo>
                  <a:lnTo>
                    <a:pt x="3913" y="463"/>
                  </a:lnTo>
                  <a:lnTo>
                    <a:pt x="4682" y="232"/>
                  </a:lnTo>
                  <a:lnTo>
                    <a:pt x="545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5" name="Shape 226"/>
            <p:cNvSpPr/>
            <p:nvPr/>
          </p:nvSpPr>
          <p:spPr>
            <a:xfrm>
              <a:off x="1253850" y="1974475"/>
              <a:ext cx="251775" cy="118450"/>
            </a:xfrm>
            <a:custGeom>
              <a:avLst/>
              <a:gdLst/>
              <a:ahLst/>
              <a:cxnLst/>
              <a:rect l="0" t="0" r="0" b="0"/>
              <a:pathLst>
                <a:path w="10071" h="4738" extrusionOk="0">
                  <a:moveTo>
                    <a:pt x="7697" y="58"/>
                  </a:moveTo>
                  <a:lnTo>
                    <a:pt x="6479" y="463"/>
                  </a:lnTo>
                  <a:lnTo>
                    <a:pt x="5324" y="809"/>
                  </a:lnTo>
                  <a:lnTo>
                    <a:pt x="4170" y="982"/>
                  </a:lnTo>
                  <a:lnTo>
                    <a:pt x="3080" y="1098"/>
                  </a:lnTo>
                  <a:lnTo>
                    <a:pt x="2182" y="1098"/>
                  </a:lnTo>
                  <a:lnTo>
                    <a:pt x="1476" y="1098"/>
                  </a:lnTo>
                  <a:lnTo>
                    <a:pt x="1027" y="1098"/>
                  </a:lnTo>
                  <a:lnTo>
                    <a:pt x="835" y="1098"/>
                  </a:lnTo>
                  <a:lnTo>
                    <a:pt x="578" y="1098"/>
                  </a:lnTo>
                  <a:lnTo>
                    <a:pt x="386" y="1156"/>
                  </a:lnTo>
                  <a:lnTo>
                    <a:pt x="258" y="1271"/>
                  </a:lnTo>
                  <a:lnTo>
                    <a:pt x="129" y="1445"/>
                  </a:lnTo>
                  <a:lnTo>
                    <a:pt x="1" y="1618"/>
                  </a:lnTo>
                  <a:lnTo>
                    <a:pt x="1" y="1791"/>
                  </a:lnTo>
                  <a:lnTo>
                    <a:pt x="65" y="1965"/>
                  </a:lnTo>
                  <a:lnTo>
                    <a:pt x="193" y="2138"/>
                  </a:lnTo>
                  <a:lnTo>
                    <a:pt x="2053" y="4333"/>
                  </a:lnTo>
                  <a:lnTo>
                    <a:pt x="2182" y="4391"/>
                  </a:lnTo>
                  <a:lnTo>
                    <a:pt x="2246" y="4449"/>
                  </a:lnTo>
                  <a:lnTo>
                    <a:pt x="2374" y="4507"/>
                  </a:lnTo>
                  <a:lnTo>
                    <a:pt x="2438" y="4565"/>
                  </a:lnTo>
                  <a:lnTo>
                    <a:pt x="3593" y="4738"/>
                  </a:lnTo>
                  <a:lnTo>
                    <a:pt x="4811" y="4738"/>
                  </a:lnTo>
                  <a:lnTo>
                    <a:pt x="5966" y="4565"/>
                  </a:lnTo>
                  <a:lnTo>
                    <a:pt x="7120" y="4218"/>
                  </a:lnTo>
                  <a:lnTo>
                    <a:pt x="8146" y="3929"/>
                  </a:lnTo>
                  <a:lnTo>
                    <a:pt x="8916" y="3582"/>
                  </a:lnTo>
                  <a:lnTo>
                    <a:pt x="9493" y="3351"/>
                  </a:lnTo>
                  <a:lnTo>
                    <a:pt x="9750" y="3236"/>
                  </a:lnTo>
                  <a:lnTo>
                    <a:pt x="9814" y="3120"/>
                  </a:lnTo>
                  <a:lnTo>
                    <a:pt x="9942" y="3005"/>
                  </a:lnTo>
                  <a:lnTo>
                    <a:pt x="10006" y="2889"/>
                  </a:lnTo>
                  <a:lnTo>
                    <a:pt x="10070" y="2774"/>
                  </a:lnTo>
                  <a:lnTo>
                    <a:pt x="10070" y="2658"/>
                  </a:lnTo>
                  <a:lnTo>
                    <a:pt x="10070" y="2542"/>
                  </a:lnTo>
                  <a:lnTo>
                    <a:pt x="10070" y="2427"/>
                  </a:lnTo>
                  <a:lnTo>
                    <a:pt x="10006" y="2311"/>
                  </a:lnTo>
                  <a:lnTo>
                    <a:pt x="8595" y="289"/>
                  </a:lnTo>
                  <a:lnTo>
                    <a:pt x="8403" y="116"/>
                  </a:lnTo>
                  <a:lnTo>
                    <a:pt x="8211" y="0"/>
                  </a:lnTo>
                  <a:lnTo>
                    <a:pt x="7954" y="0"/>
                  </a:lnTo>
                  <a:lnTo>
                    <a:pt x="7697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6" name="Shape 227"/>
            <p:cNvSpPr/>
            <p:nvPr/>
          </p:nvSpPr>
          <p:spPr>
            <a:xfrm>
              <a:off x="1309975" y="2010575"/>
              <a:ext cx="152350" cy="49150"/>
            </a:xfrm>
            <a:custGeom>
              <a:avLst/>
              <a:gdLst/>
              <a:ahLst/>
              <a:cxnLst/>
              <a:rect l="0" t="0" r="0" b="0"/>
              <a:pathLst>
                <a:path w="6094" h="1966" extrusionOk="0">
                  <a:moveTo>
                    <a:pt x="5452" y="1"/>
                  </a:moveTo>
                  <a:lnTo>
                    <a:pt x="5581" y="232"/>
                  </a:lnTo>
                  <a:lnTo>
                    <a:pt x="5773" y="463"/>
                  </a:lnTo>
                  <a:lnTo>
                    <a:pt x="5901" y="636"/>
                  </a:lnTo>
                  <a:lnTo>
                    <a:pt x="6094" y="925"/>
                  </a:lnTo>
                  <a:lnTo>
                    <a:pt x="5517" y="1156"/>
                  </a:lnTo>
                  <a:lnTo>
                    <a:pt x="4939" y="1387"/>
                  </a:lnTo>
                  <a:lnTo>
                    <a:pt x="4234" y="1561"/>
                  </a:lnTo>
                  <a:lnTo>
                    <a:pt x="3592" y="1734"/>
                  </a:lnTo>
                  <a:lnTo>
                    <a:pt x="2823" y="1907"/>
                  </a:lnTo>
                  <a:lnTo>
                    <a:pt x="2117" y="1965"/>
                  </a:lnTo>
                  <a:lnTo>
                    <a:pt x="1476" y="1965"/>
                  </a:lnTo>
                  <a:lnTo>
                    <a:pt x="835" y="1907"/>
                  </a:lnTo>
                  <a:lnTo>
                    <a:pt x="706" y="1734"/>
                  </a:lnTo>
                  <a:lnTo>
                    <a:pt x="514" y="1561"/>
                  </a:lnTo>
                  <a:lnTo>
                    <a:pt x="257" y="1272"/>
                  </a:lnTo>
                  <a:lnTo>
                    <a:pt x="1" y="983"/>
                  </a:lnTo>
                  <a:lnTo>
                    <a:pt x="578" y="983"/>
                  </a:lnTo>
                  <a:lnTo>
                    <a:pt x="1155" y="925"/>
                  </a:lnTo>
                  <a:lnTo>
                    <a:pt x="1797" y="867"/>
                  </a:lnTo>
                  <a:lnTo>
                    <a:pt x="2502" y="752"/>
                  </a:lnTo>
                  <a:lnTo>
                    <a:pt x="3208" y="636"/>
                  </a:lnTo>
                  <a:lnTo>
                    <a:pt x="3977" y="463"/>
                  </a:lnTo>
                  <a:lnTo>
                    <a:pt x="4683" y="232"/>
                  </a:lnTo>
                  <a:lnTo>
                    <a:pt x="545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7" name="Shape 228"/>
            <p:cNvSpPr/>
            <p:nvPr/>
          </p:nvSpPr>
          <p:spPr>
            <a:xfrm>
              <a:off x="1202550" y="902725"/>
              <a:ext cx="1175325" cy="645675"/>
            </a:xfrm>
            <a:custGeom>
              <a:avLst/>
              <a:gdLst/>
              <a:ahLst/>
              <a:cxnLst/>
              <a:rect l="0" t="0" r="0" b="0"/>
              <a:pathLst>
                <a:path w="47013" h="25827" extrusionOk="0">
                  <a:moveTo>
                    <a:pt x="45666" y="116"/>
                  </a:moveTo>
                  <a:lnTo>
                    <a:pt x="450" y="24324"/>
                  </a:lnTo>
                  <a:lnTo>
                    <a:pt x="193" y="24555"/>
                  </a:lnTo>
                  <a:lnTo>
                    <a:pt x="65" y="24844"/>
                  </a:lnTo>
                  <a:lnTo>
                    <a:pt x="1" y="25133"/>
                  </a:lnTo>
                  <a:lnTo>
                    <a:pt x="129" y="25422"/>
                  </a:lnTo>
                  <a:lnTo>
                    <a:pt x="385" y="25653"/>
                  </a:lnTo>
                  <a:lnTo>
                    <a:pt x="706" y="25826"/>
                  </a:lnTo>
                  <a:lnTo>
                    <a:pt x="1027" y="25826"/>
                  </a:lnTo>
                  <a:lnTo>
                    <a:pt x="1347" y="25711"/>
                  </a:lnTo>
                  <a:lnTo>
                    <a:pt x="46564" y="1445"/>
                  </a:lnTo>
                  <a:lnTo>
                    <a:pt x="46821" y="1214"/>
                  </a:lnTo>
                  <a:lnTo>
                    <a:pt x="47013" y="983"/>
                  </a:lnTo>
                  <a:lnTo>
                    <a:pt x="47013" y="636"/>
                  </a:lnTo>
                  <a:lnTo>
                    <a:pt x="46885" y="347"/>
                  </a:lnTo>
                  <a:lnTo>
                    <a:pt x="46628" y="116"/>
                  </a:lnTo>
                  <a:lnTo>
                    <a:pt x="46372" y="1"/>
                  </a:lnTo>
                  <a:lnTo>
                    <a:pt x="45987" y="1"/>
                  </a:lnTo>
                  <a:lnTo>
                    <a:pt x="45666" y="1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8" name="Shape 229"/>
            <p:cNvSpPr/>
            <p:nvPr/>
          </p:nvSpPr>
          <p:spPr>
            <a:xfrm>
              <a:off x="1378925" y="1301375"/>
              <a:ext cx="251775" cy="177700"/>
            </a:xfrm>
            <a:custGeom>
              <a:avLst/>
              <a:gdLst/>
              <a:ahLst/>
              <a:cxnLst/>
              <a:rect l="0" t="0" r="0" b="0"/>
              <a:pathLst>
                <a:path w="10071" h="7108" extrusionOk="0">
                  <a:moveTo>
                    <a:pt x="2566" y="59"/>
                  </a:moveTo>
                  <a:lnTo>
                    <a:pt x="2053" y="174"/>
                  </a:lnTo>
                  <a:lnTo>
                    <a:pt x="1604" y="348"/>
                  </a:lnTo>
                  <a:lnTo>
                    <a:pt x="1155" y="521"/>
                  </a:lnTo>
                  <a:lnTo>
                    <a:pt x="834" y="810"/>
                  </a:lnTo>
                  <a:lnTo>
                    <a:pt x="514" y="1099"/>
                  </a:lnTo>
                  <a:lnTo>
                    <a:pt x="257" y="1445"/>
                  </a:lnTo>
                  <a:lnTo>
                    <a:pt x="65" y="1792"/>
                  </a:lnTo>
                  <a:lnTo>
                    <a:pt x="1" y="2139"/>
                  </a:lnTo>
                  <a:lnTo>
                    <a:pt x="1" y="2196"/>
                  </a:lnTo>
                  <a:lnTo>
                    <a:pt x="1" y="2196"/>
                  </a:lnTo>
                  <a:lnTo>
                    <a:pt x="1" y="2196"/>
                  </a:lnTo>
                  <a:lnTo>
                    <a:pt x="1" y="2254"/>
                  </a:lnTo>
                  <a:lnTo>
                    <a:pt x="65" y="2659"/>
                  </a:lnTo>
                  <a:lnTo>
                    <a:pt x="257" y="3005"/>
                  </a:lnTo>
                  <a:lnTo>
                    <a:pt x="642" y="3294"/>
                  </a:lnTo>
                  <a:lnTo>
                    <a:pt x="1091" y="3467"/>
                  </a:lnTo>
                  <a:lnTo>
                    <a:pt x="1219" y="3525"/>
                  </a:lnTo>
                  <a:lnTo>
                    <a:pt x="1540" y="3641"/>
                  </a:lnTo>
                  <a:lnTo>
                    <a:pt x="1925" y="3756"/>
                  </a:lnTo>
                  <a:lnTo>
                    <a:pt x="2310" y="3872"/>
                  </a:lnTo>
                  <a:lnTo>
                    <a:pt x="2310" y="3930"/>
                  </a:lnTo>
                  <a:lnTo>
                    <a:pt x="2374" y="3930"/>
                  </a:lnTo>
                  <a:lnTo>
                    <a:pt x="2374" y="3930"/>
                  </a:lnTo>
                  <a:lnTo>
                    <a:pt x="2374" y="3987"/>
                  </a:lnTo>
                  <a:lnTo>
                    <a:pt x="2374" y="4045"/>
                  </a:lnTo>
                  <a:lnTo>
                    <a:pt x="2374" y="4045"/>
                  </a:lnTo>
                  <a:lnTo>
                    <a:pt x="2310" y="4045"/>
                  </a:lnTo>
                  <a:lnTo>
                    <a:pt x="2310" y="4045"/>
                  </a:lnTo>
                  <a:lnTo>
                    <a:pt x="2117" y="4276"/>
                  </a:lnTo>
                  <a:lnTo>
                    <a:pt x="1925" y="4507"/>
                  </a:lnTo>
                  <a:lnTo>
                    <a:pt x="1861" y="4796"/>
                  </a:lnTo>
                  <a:lnTo>
                    <a:pt x="1797" y="5085"/>
                  </a:lnTo>
                  <a:lnTo>
                    <a:pt x="1797" y="5143"/>
                  </a:lnTo>
                  <a:lnTo>
                    <a:pt x="1797" y="5201"/>
                  </a:lnTo>
                  <a:lnTo>
                    <a:pt x="1797" y="5316"/>
                  </a:lnTo>
                  <a:lnTo>
                    <a:pt x="1797" y="5374"/>
                  </a:lnTo>
                  <a:lnTo>
                    <a:pt x="1989" y="5894"/>
                  </a:lnTo>
                  <a:lnTo>
                    <a:pt x="2310" y="6414"/>
                  </a:lnTo>
                  <a:lnTo>
                    <a:pt x="2823" y="6818"/>
                  </a:lnTo>
                  <a:lnTo>
                    <a:pt x="3400" y="7049"/>
                  </a:lnTo>
                  <a:lnTo>
                    <a:pt x="3721" y="7107"/>
                  </a:lnTo>
                  <a:lnTo>
                    <a:pt x="4105" y="7107"/>
                  </a:lnTo>
                  <a:lnTo>
                    <a:pt x="4554" y="7049"/>
                  </a:lnTo>
                  <a:lnTo>
                    <a:pt x="5067" y="6934"/>
                  </a:lnTo>
                  <a:lnTo>
                    <a:pt x="5581" y="6876"/>
                  </a:lnTo>
                  <a:lnTo>
                    <a:pt x="6094" y="6761"/>
                  </a:lnTo>
                  <a:lnTo>
                    <a:pt x="6607" y="6587"/>
                  </a:lnTo>
                  <a:lnTo>
                    <a:pt x="7056" y="6472"/>
                  </a:lnTo>
                  <a:lnTo>
                    <a:pt x="7120" y="6472"/>
                  </a:lnTo>
                  <a:lnTo>
                    <a:pt x="7120" y="6414"/>
                  </a:lnTo>
                  <a:lnTo>
                    <a:pt x="7120" y="6414"/>
                  </a:lnTo>
                  <a:lnTo>
                    <a:pt x="7184" y="6414"/>
                  </a:lnTo>
                  <a:lnTo>
                    <a:pt x="9301" y="5374"/>
                  </a:lnTo>
                  <a:lnTo>
                    <a:pt x="9429" y="5258"/>
                  </a:lnTo>
                  <a:lnTo>
                    <a:pt x="9557" y="5143"/>
                  </a:lnTo>
                  <a:lnTo>
                    <a:pt x="9685" y="5027"/>
                  </a:lnTo>
                  <a:lnTo>
                    <a:pt x="9749" y="4912"/>
                  </a:lnTo>
                  <a:lnTo>
                    <a:pt x="9878" y="4450"/>
                  </a:lnTo>
                  <a:lnTo>
                    <a:pt x="10070" y="3467"/>
                  </a:lnTo>
                  <a:lnTo>
                    <a:pt x="9942" y="2370"/>
                  </a:lnTo>
                  <a:lnTo>
                    <a:pt x="9365" y="1214"/>
                  </a:lnTo>
                  <a:lnTo>
                    <a:pt x="9044" y="925"/>
                  </a:lnTo>
                  <a:lnTo>
                    <a:pt x="8723" y="636"/>
                  </a:lnTo>
                  <a:lnTo>
                    <a:pt x="8274" y="463"/>
                  </a:lnTo>
                  <a:lnTo>
                    <a:pt x="7825" y="290"/>
                  </a:lnTo>
                  <a:lnTo>
                    <a:pt x="7376" y="174"/>
                  </a:lnTo>
                  <a:lnTo>
                    <a:pt x="6863" y="116"/>
                  </a:lnTo>
                  <a:lnTo>
                    <a:pt x="6286" y="116"/>
                  </a:lnTo>
                  <a:lnTo>
                    <a:pt x="5709" y="116"/>
                  </a:lnTo>
                  <a:lnTo>
                    <a:pt x="5516" y="116"/>
                  </a:lnTo>
                  <a:lnTo>
                    <a:pt x="5260" y="59"/>
                  </a:lnTo>
                  <a:lnTo>
                    <a:pt x="4875" y="1"/>
                  </a:lnTo>
                  <a:lnTo>
                    <a:pt x="4490" y="1"/>
                  </a:lnTo>
                  <a:lnTo>
                    <a:pt x="4041" y="1"/>
                  </a:lnTo>
                  <a:lnTo>
                    <a:pt x="3592" y="1"/>
                  </a:lnTo>
                  <a:lnTo>
                    <a:pt x="3079" y="1"/>
                  </a:lnTo>
                  <a:lnTo>
                    <a:pt x="2566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69" name="Shape 230"/>
            <p:cNvSpPr/>
            <p:nvPr/>
          </p:nvSpPr>
          <p:spPr>
            <a:xfrm>
              <a:off x="1427025" y="1340375"/>
              <a:ext cx="158775" cy="98250"/>
            </a:xfrm>
            <a:custGeom>
              <a:avLst/>
              <a:gdLst/>
              <a:ahLst/>
              <a:cxnLst/>
              <a:rect l="0" t="0" r="0" b="0"/>
              <a:pathLst>
                <a:path w="6351" h="3930" extrusionOk="0">
                  <a:moveTo>
                    <a:pt x="899" y="59"/>
                  </a:moveTo>
                  <a:lnTo>
                    <a:pt x="1412" y="1"/>
                  </a:lnTo>
                  <a:lnTo>
                    <a:pt x="1861" y="1"/>
                  </a:lnTo>
                  <a:lnTo>
                    <a:pt x="2310" y="1"/>
                  </a:lnTo>
                  <a:lnTo>
                    <a:pt x="2695" y="59"/>
                  </a:lnTo>
                  <a:lnTo>
                    <a:pt x="3015" y="116"/>
                  </a:lnTo>
                  <a:lnTo>
                    <a:pt x="3272" y="116"/>
                  </a:lnTo>
                  <a:lnTo>
                    <a:pt x="3464" y="174"/>
                  </a:lnTo>
                  <a:lnTo>
                    <a:pt x="3528" y="174"/>
                  </a:lnTo>
                  <a:lnTo>
                    <a:pt x="3592" y="174"/>
                  </a:lnTo>
                  <a:lnTo>
                    <a:pt x="3657" y="174"/>
                  </a:lnTo>
                  <a:lnTo>
                    <a:pt x="3721" y="174"/>
                  </a:lnTo>
                  <a:lnTo>
                    <a:pt x="3785" y="174"/>
                  </a:lnTo>
                  <a:lnTo>
                    <a:pt x="4106" y="174"/>
                  </a:lnTo>
                  <a:lnTo>
                    <a:pt x="4426" y="174"/>
                  </a:lnTo>
                  <a:lnTo>
                    <a:pt x="4747" y="174"/>
                  </a:lnTo>
                  <a:lnTo>
                    <a:pt x="5068" y="174"/>
                  </a:lnTo>
                  <a:lnTo>
                    <a:pt x="5324" y="232"/>
                  </a:lnTo>
                  <a:lnTo>
                    <a:pt x="5581" y="347"/>
                  </a:lnTo>
                  <a:lnTo>
                    <a:pt x="5837" y="463"/>
                  </a:lnTo>
                  <a:lnTo>
                    <a:pt x="6030" y="636"/>
                  </a:lnTo>
                  <a:lnTo>
                    <a:pt x="6158" y="867"/>
                  </a:lnTo>
                  <a:lnTo>
                    <a:pt x="6286" y="1099"/>
                  </a:lnTo>
                  <a:lnTo>
                    <a:pt x="6350" y="1387"/>
                  </a:lnTo>
                  <a:lnTo>
                    <a:pt x="6350" y="1676"/>
                  </a:lnTo>
                  <a:lnTo>
                    <a:pt x="6350" y="1907"/>
                  </a:lnTo>
                  <a:lnTo>
                    <a:pt x="6286" y="2138"/>
                  </a:lnTo>
                  <a:lnTo>
                    <a:pt x="6286" y="2370"/>
                  </a:lnTo>
                  <a:lnTo>
                    <a:pt x="6222" y="2543"/>
                  </a:lnTo>
                  <a:lnTo>
                    <a:pt x="5773" y="2774"/>
                  </a:lnTo>
                  <a:lnTo>
                    <a:pt x="5260" y="3063"/>
                  </a:lnTo>
                  <a:lnTo>
                    <a:pt x="4811" y="3294"/>
                  </a:lnTo>
                  <a:lnTo>
                    <a:pt x="4554" y="3410"/>
                  </a:lnTo>
                  <a:lnTo>
                    <a:pt x="4170" y="3525"/>
                  </a:lnTo>
                  <a:lnTo>
                    <a:pt x="3721" y="3641"/>
                  </a:lnTo>
                  <a:lnTo>
                    <a:pt x="3336" y="3698"/>
                  </a:lnTo>
                  <a:lnTo>
                    <a:pt x="2951" y="3756"/>
                  </a:lnTo>
                  <a:lnTo>
                    <a:pt x="2630" y="3814"/>
                  </a:lnTo>
                  <a:lnTo>
                    <a:pt x="2374" y="3872"/>
                  </a:lnTo>
                  <a:lnTo>
                    <a:pt x="2117" y="3930"/>
                  </a:lnTo>
                  <a:lnTo>
                    <a:pt x="1925" y="3930"/>
                  </a:lnTo>
                  <a:lnTo>
                    <a:pt x="1861" y="3872"/>
                  </a:lnTo>
                  <a:lnTo>
                    <a:pt x="1732" y="3756"/>
                  </a:lnTo>
                  <a:lnTo>
                    <a:pt x="1668" y="3698"/>
                  </a:lnTo>
                  <a:lnTo>
                    <a:pt x="1668" y="3583"/>
                  </a:lnTo>
                  <a:lnTo>
                    <a:pt x="1861" y="3294"/>
                  </a:lnTo>
                  <a:lnTo>
                    <a:pt x="2053" y="3005"/>
                  </a:lnTo>
                  <a:lnTo>
                    <a:pt x="2117" y="2716"/>
                  </a:lnTo>
                  <a:lnTo>
                    <a:pt x="2181" y="2370"/>
                  </a:lnTo>
                  <a:lnTo>
                    <a:pt x="2181" y="2138"/>
                  </a:lnTo>
                  <a:lnTo>
                    <a:pt x="2117" y="1907"/>
                  </a:lnTo>
                  <a:lnTo>
                    <a:pt x="2117" y="1734"/>
                  </a:lnTo>
                  <a:lnTo>
                    <a:pt x="2053" y="1503"/>
                  </a:lnTo>
                  <a:lnTo>
                    <a:pt x="1989" y="1330"/>
                  </a:lnTo>
                  <a:lnTo>
                    <a:pt x="1861" y="1214"/>
                  </a:lnTo>
                  <a:lnTo>
                    <a:pt x="1797" y="1156"/>
                  </a:lnTo>
                  <a:lnTo>
                    <a:pt x="1604" y="1041"/>
                  </a:lnTo>
                  <a:lnTo>
                    <a:pt x="1412" y="983"/>
                  </a:lnTo>
                  <a:lnTo>
                    <a:pt x="1027" y="867"/>
                  </a:lnTo>
                  <a:lnTo>
                    <a:pt x="450" y="694"/>
                  </a:lnTo>
                  <a:lnTo>
                    <a:pt x="1" y="521"/>
                  </a:lnTo>
                  <a:lnTo>
                    <a:pt x="193" y="405"/>
                  </a:lnTo>
                  <a:lnTo>
                    <a:pt x="386" y="232"/>
                  </a:lnTo>
                  <a:lnTo>
                    <a:pt x="642" y="116"/>
                  </a:lnTo>
                  <a:lnTo>
                    <a:pt x="899" y="59"/>
                  </a:lnTo>
                  <a:close/>
                </a:path>
              </a:pathLst>
            </a:custGeom>
            <a:solidFill>
              <a:srgbClr val="BC684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0" name="Shape 231"/>
            <p:cNvSpPr/>
            <p:nvPr/>
          </p:nvSpPr>
          <p:spPr>
            <a:xfrm>
              <a:off x="811325" y="1333150"/>
              <a:ext cx="216475" cy="156025"/>
            </a:xfrm>
            <a:custGeom>
              <a:avLst/>
              <a:gdLst/>
              <a:ahLst/>
              <a:cxnLst/>
              <a:rect l="0" t="0" r="0" b="0"/>
              <a:pathLst>
                <a:path w="8659" h="6241" extrusionOk="0">
                  <a:moveTo>
                    <a:pt x="2053" y="925"/>
                  </a:moveTo>
                  <a:lnTo>
                    <a:pt x="1924" y="983"/>
                  </a:lnTo>
                  <a:lnTo>
                    <a:pt x="1732" y="1156"/>
                  </a:lnTo>
                  <a:lnTo>
                    <a:pt x="1540" y="1388"/>
                  </a:lnTo>
                  <a:lnTo>
                    <a:pt x="1411" y="1445"/>
                  </a:lnTo>
                  <a:lnTo>
                    <a:pt x="962" y="1734"/>
                  </a:lnTo>
                  <a:lnTo>
                    <a:pt x="513" y="2081"/>
                  </a:lnTo>
                  <a:lnTo>
                    <a:pt x="129" y="2543"/>
                  </a:lnTo>
                  <a:lnTo>
                    <a:pt x="0" y="3121"/>
                  </a:lnTo>
                  <a:lnTo>
                    <a:pt x="0" y="3179"/>
                  </a:lnTo>
                  <a:lnTo>
                    <a:pt x="0" y="3236"/>
                  </a:lnTo>
                  <a:lnTo>
                    <a:pt x="0" y="3294"/>
                  </a:lnTo>
                  <a:lnTo>
                    <a:pt x="0" y="3352"/>
                  </a:lnTo>
                  <a:lnTo>
                    <a:pt x="129" y="3756"/>
                  </a:lnTo>
                  <a:lnTo>
                    <a:pt x="385" y="4103"/>
                  </a:lnTo>
                  <a:lnTo>
                    <a:pt x="642" y="4450"/>
                  </a:lnTo>
                  <a:lnTo>
                    <a:pt x="1026" y="4739"/>
                  </a:lnTo>
                  <a:lnTo>
                    <a:pt x="1475" y="4912"/>
                  </a:lnTo>
                  <a:lnTo>
                    <a:pt x="1924" y="5085"/>
                  </a:lnTo>
                  <a:lnTo>
                    <a:pt x="2437" y="5201"/>
                  </a:lnTo>
                  <a:lnTo>
                    <a:pt x="2951" y="5258"/>
                  </a:lnTo>
                  <a:lnTo>
                    <a:pt x="3207" y="5432"/>
                  </a:lnTo>
                  <a:lnTo>
                    <a:pt x="3464" y="5605"/>
                  </a:lnTo>
                  <a:lnTo>
                    <a:pt x="3848" y="5778"/>
                  </a:lnTo>
                  <a:lnTo>
                    <a:pt x="4233" y="5952"/>
                  </a:lnTo>
                  <a:lnTo>
                    <a:pt x="4682" y="6125"/>
                  </a:lnTo>
                  <a:lnTo>
                    <a:pt x="5131" y="6183"/>
                  </a:lnTo>
                  <a:lnTo>
                    <a:pt x="5580" y="6241"/>
                  </a:lnTo>
                  <a:lnTo>
                    <a:pt x="6029" y="6241"/>
                  </a:lnTo>
                  <a:lnTo>
                    <a:pt x="6414" y="6125"/>
                  </a:lnTo>
                  <a:lnTo>
                    <a:pt x="6799" y="5952"/>
                  </a:lnTo>
                  <a:lnTo>
                    <a:pt x="7184" y="5778"/>
                  </a:lnTo>
                  <a:lnTo>
                    <a:pt x="7504" y="5490"/>
                  </a:lnTo>
                  <a:lnTo>
                    <a:pt x="7889" y="5143"/>
                  </a:lnTo>
                  <a:lnTo>
                    <a:pt x="8146" y="4796"/>
                  </a:lnTo>
                  <a:lnTo>
                    <a:pt x="8402" y="4392"/>
                  </a:lnTo>
                  <a:lnTo>
                    <a:pt x="8595" y="3930"/>
                  </a:lnTo>
                  <a:lnTo>
                    <a:pt x="8659" y="3352"/>
                  </a:lnTo>
                  <a:lnTo>
                    <a:pt x="8595" y="2601"/>
                  </a:lnTo>
                  <a:lnTo>
                    <a:pt x="8146" y="1734"/>
                  </a:lnTo>
                  <a:lnTo>
                    <a:pt x="7184" y="868"/>
                  </a:lnTo>
                  <a:lnTo>
                    <a:pt x="7184" y="810"/>
                  </a:lnTo>
                  <a:lnTo>
                    <a:pt x="7184" y="810"/>
                  </a:lnTo>
                  <a:lnTo>
                    <a:pt x="7119" y="810"/>
                  </a:lnTo>
                  <a:lnTo>
                    <a:pt x="7119" y="810"/>
                  </a:lnTo>
                  <a:lnTo>
                    <a:pt x="6606" y="579"/>
                  </a:lnTo>
                  <a:lnTo>
                    <a:pt x="6029" y="290"/>
                  </a:lnTo>
                  <a:lnTo>
                    <a:pt x="5324" y="116"/>
                  </a:lnTo>
                  <a:lnTo>
                    <a:pt x="4682" y="1"/>
                  </a:lnTo>
                  <a:lnTo>
                    <a:pt x="3977" y="1"/>
                  </a:lnTo>
                  <a:lnTo>
                    <a:pt x="3271" y="174"/>
                  </a:lnTo>
                  <a:lnTo>
                    <a:pt x="2630" y="463"/>
                  </a:lnTo>
                  <a:lnTo>
                    <a:pt x="2053" y="9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1" name="Shape 232"/>
            <p:cNvSpPr/>
            <p:nvPr/>
          </p:nvSpPr>
          <p:spPr>
            <a:xfrm>
              <a:off x="856225" y="1373600"/>
              <a:ext cx="128300" cy="76575"/>
            </a:xfrm>
            <a:custGeom>
              <a:avLst/>
              <a:gdLst/>
              <a:ahLst/>
              <a:cxnLst/>
              <a:rect l="0" t="0" r="0" b="0"/>
              <a:pathLst>
                <a:path w="5132" h="3063" extrusionOk="0">
                  <a:moveTo>
                    <a:pt x="641" y="1098"/>
                  </a:moveTo>
                  <a:lnTo>
                    <a:pt x="1668" y="290"/>
                  </a:lnTo>
                  <a:lnTo>
                    <a:pt x="1988" y="58"/>
                  </a:lnTo>
                  <a:lnTo>
                    <a:pt x="2309" y="1"/>
                  </a:lnTo>
                  <a:lnTo>
                    <a:pt x="2758" y="1"/>
                  </a:lnTo>
                  <a:lnTo>
                    <a:pt x="3143" y="58"/>
                  </a:lnTo>
                  <a:lnTo>
                    <a:pt x="3528" y="174"/>
                  </a:lnTo>
                  <a:lnTo>
                    <a:pt x="3848" y="290"/>
                  </a:lnTo>
                  <a:lnTo>
                    <a:pt x="4169" y="405"/>
                  </a:lnTo>
                  <a:lnTo>
                    <a:pt x="4297" y="463"/>
                  </a:lnTo>
                  <a:lnTo>
                    <a:pt x="4618" y="752"/>
                  </a:lnTo>
                  <a:lnTo>
                    <a:pt x="4939" y="1041"/>
                  </a:lnTo>
                  <a:lnTo>
                    <a:pt x="5067" y="1387"/>
                  </a:lnTo>
                  <a:lnTo>
                    <a:pt x="5131" y="1676"/>
                  </a:lnTo>
                  <a:lnTo>
                    <a:pt x="5131" y="1734"/>
                  </a:lnTo>
                  <a:lnTo>
                    <a:pt x="5131" y="1792"/>
                  </a:lnTo>
                  <a:lnTo>
                    <a:pt x="5067" y="1849"/>
                  </a:lnTo>
                  <a:lnTo>
                    <a:pt x="5067" y="1907"/>
                  </a:lnTo>
                  <a:lnTo>
                    <a:pt x="4810" y="2369"/>
                  </a:lnTo>
                  <a:lnTo>
                    <a:pt x="4490" y="2716"/>
                  </a:lnTo>
                  <a:lnTo>
                    <a:pt x="4169" y="2947"/>
                  </a:lnTo>
                  <a:lnTo>
                    <a:pt x="3912" y="3063"/>
                  </a:lnTo>
                  <a:lnTo>
                    <a:pt x="3528" y="3005"/>
                  </a:lnTo>
                  <a:lnTo>
                    <a:pt x="3014" y="2832"/>
                  </a:lnTo>
                  <a:lnTo>
                    <a:pt x="2501" y="2543"/>
                  </a:lnTo>
                  <a:lnTo>
                    <a:pt x="2052" y="2254"/>
                  </a:lnTo>
                  <a:lnTo>
                    <a:pt x="1924" y="2196"/>
                  </a:lnTo>
                  <a:lnTo>
                    <a:pt x="1796" y="2138"/>
                  </a:lnTo>
                  <a:lnTo>
                    <a:pt x="1668" y="2081"/>
                  </a:lnTo>
                  <a:lnTo>
                    <a:pt x="1475" y="2081"/>
                  </a:lnTo>
                  <a:lnTo>
                    <a:pt x="962" y="2023"/>
                  </a:lnTo>
                  <a:lnTo>
                    <a:pt x="513" y="1907"/>
                  </a:lnTo>
                  <a:lnTo>
                    <a:pt x="192" y="1734"/>
                  </a:lnTo>
                  <a:lnTo>
                    <a:pt x="0" y="1561"/>
                  </a:lnTo>
                  <a:lnTo>
                    <a:pt x="128" y="1445"/>
                  </a:lnTo>
                  <a:lnTo>
                    <a:pt x="321" y="1329"/>
                  </a:lnTo>
                  <a:lnTo>
                    <a:pt x="449" y="1214"/>
                  </a:lnTo>
                  <a:lnTo>
                    <a:pt x="641" y="1098"/>
                  </a:lnTo>
                  <a:close/>
                </a:path>
              </a:pathLst>
            </a:custGeom>
            <a:solidFill>
              <a:srgbClr val="BC684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2" name="Shape 233"/>
            <p:cNvSpPr/>
            <p:nvPr/>
          </p:nvSpPr>
          <p:spPr>
            <a:xfrm>
              <a:off x="894700" y="146605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3" name="Shape 234"/>
            <p:cNvSpPr/>
            <p:nvPr/>
          </p:nvSpPr>
          <p:spPr>
            <a:xfrm>
              <a:off x="2179025" y="892625"/>
              <a:ext cx="168400" cy="167575"/>
            </a:xfrm>
            <a:custGeom>
              <a:avLst/>
              <a:gdLst/>
              <a:ahLst/>
              <a:cxnLst/>
              <a:rect l="0" t="0" r="0" b="0"/>
              <a:pathLst>
                <a:path w="6736" h="6703" extrusionOk="0">
                  <a:moveTo>
                    <a:pt x="322" y="231"/>
                  </a:moveTo>
                  <a:lnTo>
                    <a:pt x="129" y="463"/>
                  </a:lnTo>
                  <a:lnTo>
                    <a:pt x="1" y="751"/>
                  </a:lnTo>
                  <a:lnTo>
                    <a:pt x="65" y="1040"/>
                  </a:lnTo>
                  <a:lnTo>
                    <a:pt x="193" y="1329"/>
                  </a:lnTo>
                  <a:lnTo>
                    <a:pt x="5132" y="6413"/>
                  </a:lnTo>
                  <a:lnTo>
                    <a:pt x="5388" y="6587"/>
                  </a:lnTo>
                  <a:lnTo>
                    <a:pt x="5773" y="6702"/>
                  </a:lnTo>
                  <a:lnTo>
                    <a:pt x="6094" y="6645"/>
                  </a:lnTo>
                  <a:lnTo>
                    <a:pt x="6415" y="6471"/>
                  </a:lnTo>
                  <a:lnTo>
                    <a:pt x="6607" y="6240"/>
                  </a:lnTo>
                  <a:lnTo>
                    <a:pt x="6735" y="5951"/>
                  </a:lnTo>
                  <a:lnTo>
                    <a:pt x="6671" y="5662"/>
                  </a:lnTo>
                  <a:lnTo>
                    <a:pt x="6479" y="5373"/>
                  </a:lnTo>
                  <a:lnTo>
                    <a:pt x="1540" y="289"/>
                  </a:lnTo>
                  <a:lnTo>
                    <a:pt x="1284" y="116"/>
                  </a:lnTo>
                  <a:lnTo>
                    <a:pt x="963" y="0"/>
                  </a:lnTo>
                  <a:lnTo>
                    <a:pt x="642" y="58"/>
                  </a:lnTo>
                  <a:lnTo>
                    <a:pt x="322" y="2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4" name="Shape 235"/>
            <p:cNvSpPr/>
            <p:nvPr/>
          </p:nvSpPr>
          <p:spPr>
            <a:xfrm>
              <a:off x="1831100" y="937400"/>
              <a:ext cx="145925" cy="174800"/>
            </a:xfrm>
            <a:custGeom>
              <a:avLst/>
              <a:gdLst/>
              <a:ahLst/>
              <a:cxnLst/>
              <a:rect l="0" t="0" r="0" b="0"/>
              <a:pathLst>
                <a:path w="5837" h="6992" extrusionOk="0">
                  <a:moveTo>
                    <a:pt x="321" y="116"/>
                  </a:moveTo>
                  <a:lnTo>
                    <a:pt x="64" y="347"/>
                  </a:lnTo>
                  <a:lnTo>
                    <a:pt x="0" y="636"/>
                  </a:lnTo>
                  <a:lnTo>
                    <a:pt x="0" y="983"/>
                  </a:lnTo>
                  <a:lnTo>
                    <a:pt x="129" y="1271"/>
                  </a:lnTo>
                  <a:lnTo>
                    <a:pt x="4233" y="6645"/>
                  </a:lnTo>
                  <a:lnTo>
                    <a:pt x="4490" y="6876"/>
                  </a:lnTo>
                  <a:lnTo>
                    <a:pt x="4811" y="6991"/>
                  </a:lnTo>
                  <a:lnTo>
                    <a:pt x="5131" y="6991"/>
                  </a:lnTo>
                  <a:lnTo>
                    <a:pt x="5452" y="6876"/>
                  </a:lnTo>
                  <a:lnTo>
                    <a:pt x="5708" y="6645"/>
                  </a:lnTo>
                  <a:lnTo>
                    <a:pt x="5837" y="6356"/>
                  </a:lnTo>
                  <a:lnTo>
                    <a:pt x="5837" y="6067"/>
                  </a:lnTo>
                  <a:lnTo>
                    <a:pt x="5708" y="5778"/>
                  </a:lnTo>
                  <a:lnTo>
                    <a:pt x="1604" y="347"/>
                  </a:lnTo>
                  <a:lnTo>
                    <a:pt x="1347" y="116"/>
                  </a:lnTo>
                  <a:lnTo>
                    <a:pt x="1026" y="0"/>
                  </a:lnTo>
                  <a:lnTo>
                    <a:pt x="642" y="0"/>
                  </a:lnTo>
                  <a:lnTo>
                    <a:pt x="321" y="1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5" name="Shape 236"/>
            <p:cNvSpPr/>
            <p:nvPr/>
          </p:nvSpPr>
          <p:spPr>
            <a:xfrm>
              <a:off x="1268300" y="807400"/>
              <a:ext cx="598100" cy="355350"/>
            </a:xfrm>
            <a:custGeom>
              <a:avLst/>
              <a:gdLst/>
              <a:ahLst/>
              <a:cxnLst/>
              <a:rect l="0" t="0" r="0" b="0"/>
              <a:pathLst>
                <a:path w="23924" h="14214" extrusionOk="0">
                  <a:moveTo>
                    <a:pt x="18087" y="809"/>
                  </a:moveTo>
                  <a:lnTo>
                    <a:pt x="17959" y="983"/>
                  </a:lnTo>
                  <a:lnTo>
                    <a:pt x="17574" y="1503"/>
                  </a:lnTo>
                  <a:lnTo>
                    <a:pt x="16932" y="2196"/>
                  </a:lnTo>
                  <a:lnTo>
                    <a:pt x="16034" y="3005"/>
                  </a:lnTo>
                  <a:lnTo>
                    <a:pt x="14880" y="3872"/>
                  </a:lnTo>
                  <a:lnTo>
                    <a:pt x="13469" y="4623"/>
                  </a:lnTo>
                  <a:lnTo>
                    <a:pt x="11801" y="5258"/>
                  </a:lnTo>
                  <a:lnTo>
                    <a:pt x="9877" y="5663"/>
                  </a:lnTo>
                  <a:lnTo>
                    <a:pt x="7633" y="6125"/>
                  </a:lnTo>
                  <a:lnTo>
                    <a:pt x="5708" y="6876"/>
                  </a:lnTo>
                  <a:lnTo>
                    <a:pt x="4041" y="7800"/>
                  </a:lnTo>
                  <a:lnTo>
                    <a:pt x="2694" y="8782"/>
                  </a:lnTo>
                  <a:lnTo>
                    <a:pt x="1604" y="9822"/>
                  </a:lnTo>
                  <a:lnTo>
                    <a:pt x="834" y="10689"/>
                  </a:lnTo>
                  <a:lnTo>
                    <a:pt x="321" y="11325"/>
                  </a:lnTo>
                  <a:lnTo>
                    <a:pt x="129" y="11613"/>
                  </a:lnTo>
                  <a:lnTo>
                    <a:pt x="64" y="11671"/>
                  </a:lnTo>
                  <a:lnTo>
                    <a:pt x="64" y="11787"/>
                  </a:lnTo>
                  <a:lnTo>
                    <a:pt x="0" y="12249"/>
                  </a:lnTo>
                  <a:lnTo>
                    <a:pt x="0" y="12653"/>
                  </a:lnTo>
                  <a:lnTo>
                    <a:pt x="129" y="13000"/>
                  </a:lnTo>
                  <a:lnTo>
                    <a:pt x="257" y="13231"/>
                  </a:lnTo>
                  <a:lnTo>
                    <a:pt x="513" y="13520"/>
                  </a:lnTo>
                  <a:lnTo>
                    <a:pt x="834" y="13693"/>
                  </a:lnTo>
                  <a:lnTo>
                    <a:pt x="1155" y="13867"/>
                  </a:lnTo>
                  <a:lnTo>
                    <a:pt x="1475" y="13982"/>
                  </a:lnTo>
                  <a:lnTo>
                    <a:pt x="1732" y="14098"/>
                  </a:lnTo>
                  <a:lnTo>
                    <a:pt x="2053" y="14156"/>
                  </a:lnTo>
                  <a:lnTo>
                    <a:pt x="2245" y="14213"/>
                  </a:lnTo>
                  <a:lnTo>
                    <a:pt x="2373" y="14213"/>
                  </a:lnTo>
                  <a:lnTo>
                    <a:pt x="2822" y="14213"/>
                  </a:lnTo>
                  <a:lnTo>
                    <a:pt x="3079" y="13982"/>
                  </a:lnTo>
                  <a:lnTo>
                    <a:pt x="3207" y="13867"/>
                  </a:lnTo>
                  <a:lnTo>
                    <a:pt x="3592" y="13578"/>
                  </a:lnTo>
                  <a:lnTo>
                    <a:pt x="4105" y="13231"/>
                  </a:lnTo>
                  <a:lnTo>
                    <a:pt x="4875" y="12769"/>
                  </a:lnTo>
                  <a:lnTo>
                    <a:pt x="5773" y="12365"/>
                  </a:lnTo>
                  <a:lnTo>
                    <a:pt x="6863" y="11902"/>
                  </a:lnTo>
                  <a:lnTo>
                    <a:pt x="8146" y="11613"/>
                  </a:lnTo>
                  <a:lnTo>
                    <a:pt x="9492" y="11382"/>
                  </a:lnTo>
                  <a:lnTo>
                    <a:pt x="10390" y="11267"/>
                  </a:lnTo>
                  <a:lnTo>
                    <a:pt x="11352" y="10978"/>
                  </a:lnTo>
                  <a:lnTo>
                    <a:pt x="12379" y="10631"/>
                  </a:lnTo>
                  <a:lnTo>
                    <a:pt x="13405" y="10227"/>
                  </a:lnTo>
                  <a:lnTo>
                    <a:pt x="14559" y="9707"/>
                  </a:lnTo>
                  <a:lnTo>
                    <a:pt x="15650" y="9129"/>
                  </a:lnTo>
                  <a:lnTo>
                    <a:pt x="16740" y="8551"/>
                  </a:lnTo>
                  <a:lnTo>
                    <a:pt x="17830" y="7974"/>
                  </a:lnTo>
                  <a:lnTo>
                    <a:pt x="18856" y="7338"/>
                  </a:lnTo>
                  <a:lnTo>
                    <a:pt x="19754" y="6760"/>
                  </a:lnTo>
                  <a:lnTo>
                    <a:pt x="20652" y="6240"/>
                  </a:lnTo>
                  <a:lnTo>
                    <a:pt x="21422" y="5720"/>
                  </a:lnTo>
                  <a:lnTo>
                    <a:pt x="22063" y="5316"/>
                  </a:lnTo>
                  <a:lnTo>
                    <a:pt x="22576" y="4969"/>
                  </a:lnTo>
                  <a:lnTo>
                    <a:pt x="22897" y="4738"/>
                  </a:lnTo>
                  <a:lnTo>
                    <a:pt x="23089" y="4623"/>
                  </a:lnTo>
                  <a:lnTo>
                    <a:pt x="23923" y="3987"/>
                  </a:lnTo>
                  <a:lnTo>
                    <a:pt x="18600" y="1"/>
                  </a:lnTo>
                  <a:lnTo>
                    <a:pt x="18087" y="8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6" name="Shape 237"/>
            <p:cNvSpPr/>
            <p:nvPr/>
          </p:nvSpPr>
          <p:spPr>
            <a:xfrm>
              <a:off x="1311575" y="866625"/>
              <a:ext cx="484275" cy="254225"/>
            </a:xfrm>
            <a:custGeom>
              <a:avLst/>
              <a:gdLst/>
              <a:ahLst/>
              <a:cxnLst/>
              <a:rect l="0" t="0" r="0" b="0"/>
              <a:pathLst>
                <a:path w="19371" h="10169" extrusionOk="0">
                  <a:moveTo>
                    <a:pt x="8403" y="4854"/>
                  </a:moveTo>
                  <a:lnTo>
                    <a:pt x="10135" y="4565"/>
                  </a:lnTo>
                  <a:lnTo>
                    <a:pt x="11674" y="4045"/>
                  </a:lnTo>
                  <a:lnTo>
                    <a:pt x="13021" y="3409"/>
                  </a:lnTo>
                  <a:lnTo>
                    <a:pt x="14239" y="2716"/>
                  </a:lnTo>
                  <a:lnTo>
                    <a:pt x="15265" y="1965"/>
                  </a:lnTo>
                  <a:lnTo>
                    <a:pt x="16099" y="1271"/>
                  </a:lnTo>
                  <a:lnTo>
                    <a:pt x="16805" y="578"/>
                  </a:lnTo>
                  <a:lnTo>
                    <a:pt x="17318" y="0"/>
                  </a:lnTo>
                  <a:lnTo>
                    <a:pt x="17574" y="174"/>
                  </a:lnTo>
                  <a:lnTo>
                    <a:pt x="17831" y="405"/>
                  </a:lnTo>
                  <a:lnTo>
                    <a:pt x="18088" y="578"/>
                  </a:lnTo>
                  <a:lnTo>
                    <a:pt x="18344" y="751"/>
                  </a:lnTo>
                  <a:lnTo>
                    <a:pt x="18601" y="983"/>
                  </a:lnTo>
                  <a:lnTo>
                    <a:pt x="18857" y="1156"/>
                  </a:lnTo>
                  <a:lnTo>
                    <a:pt x="19114" y="1387"/>
                  </a:lnTo>
                  <a:lnTo>
                    <a:pt x="19370" y="1560"/>
                  </a:lnTo>
                  <a:lnTo>
                    <a:pt x="18793" y="1965"/>
                  </a:lnTo>
                  <a:lnTo>
                    <a:pt x="18152" y="2369"/>
                  </a:lnTo>
                  <a:lnTo>
                    <a:pt x="17446" y="2831"/>
                  </a:lnTo>
                  <a:lnTo>
                    <a:pt x="16741" y="3294"/>
                  </a:lnTo>
                  <a:lnTo>
                    <a:pt x="15971" y="3756"/>
                  </a:lnTo>
                  <a:lnTo>
                    <a:pt x="15137" y="4276"/>
                  </a:lnTo>
                  <a:lnTo>
                    <a:pt x="14303" y="4738"/>
                  </a:lnTo>
                  <a:lnTo>
                    <a:pt x="13534" y="5200"/>
                  </a:lnTo>
                  <a:lnTo>
                    <a:pt x="12700" y="5605"/>
                  </a:lnTo>
                  <a:lnTo>
                    <a:pt x="11866" y="6009"/>
                  </a:lnTo>
                  <a:lnTo>
                    <a:pt x="11032" y="6413"/>
                  </a:lnTo>
                  <a:lnTo>
                    <a:pt x="10263" y="6702"/>
                  </a:lnTo>
                  <a:lnTo>
                    <a:pt x="9557" y="6991"/>
                  </a:lnTo>
                  <a:lnTo>
                    <a:pt x="8852" y="7222"/>
                  </a:lnTo>
                  <a:lnTo>
                    <a:pt x="8210" y="7396"/>
                  </a:lnTo>
                  <a:lnTo>
                    <a:pt x="7633" y="7453"/>
                  </a:lnTo>
                  <a:lnTo>
                    <a:pt x="6286" y="7627"/>
                  </a:lnTo>
                  <a:lnTo>
                    <a:pt x="5132" y="7916"/>
                  </a:lnTo>
                  <a:lnTo>
                    <a:pt x="4042" y="8262"/>
                  </a:lnTo>
                  <a:lnTo>
                    <a:pt x="3015" y="8667"/>
                  </a:lnTo>
                  <a:lnTo>
                    <a:pt x="2182" y="9071"/>
                  </a:lnTo>
                  <a:lnTo>
                    <a:pt x="1476" y="9476"/>
                  </a:lnTo>
                  <a:lnTo>
                    <a:pt x="899" y="9880"/>
                  </a:lnTo>
                  <a:lnTo>
                    <a:pt x="514" y="10169"/>
                  </a:lnTo>
                  <a:lnTo>
                    <a:pt x="322" y="10111"/>
                  </a:lnTo>
                  <a:lnTo>
                    <a:pt x="193" y="10053"/>
                  </a:lnTo>
                  <a:lnTo>
                    <a:pt x="65" y="9996"/>
                  </a:lnTo>
                  <a:lnTo>
                    <a:pt x="1" y="9938"/>
                  </a:lnTo>
                  <a:lnTo>
                    <a:pt x="1" y="9938"/>
                  </a:lnTo>
                  <a:lnTo>
                    <a:pt x="1" y="9938"/>
                  </a:lnTo>
                  <a:lnTo>
                    <a:pt x="1" y="9938"/>
                  </a:lnTo>
                  <a:lnTo>
                    <a:pt x="1" y="9938"/>
                  </a:lnTo>
                  <a:lnTo>
                    <a:pt x="257" y="9591"/>
                  </a:lnTo>
                  <a:lnTo>
                    <a:pt x="771" y="9013"/>
                  </a:lnTo>
                  <a:lnTo>
                    <a:pt x="1476" y="8262"/>
                  </a:lnTo>
                  <a:lnTo>
                    <a:pt x="2438" y="7396"/>
                  </a:lnTo>
                  <a:lnTo>
                    <a:pt x="3593" y="6587"/>
                  </a:lnTo>
                  <a:lnTo>
                    <a:pt x="5004" y="5836"/>
                  </a:lnTo>
                  <a:lnTo>
                    <a:pt x="6607" y="5200"/>
                  </a:lnTo>
                  <a:lnTo>
                    <a:pt x="8403" y="4854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7" name="Shape 238"/>
            <p:cNvSpPr/>
            <p:nvPr/>
          </p:nvSpPr>
          <p:spPr>
            <a:xfrm>
              <a:off x="1119175" y="1039950"/>
              <a:ext cx="254975" cy="183450"/>
            </a:xfrm>
            <a:custGeom>
              <a:avLst/>
              <a:gdLst/>
              <a:ahLst/>
              <a:cxnLst/>
              <a:rect l="0" t="0" r="0" b="0"/>
              <a:pathLst>
                <a:path w="10199" h="7338" extrusionOk="0">
                  <a:moveTo>
                    <a:pt x="1989" y="983"/>
                  </a:moveTo>
                  <a:lnTo>
                    <a:pt x="1732" y="1098"/>
                  </a:lnTo>
                  <a:lnTo>
                    <a:pt x="1412" y="1272"/>
                  </a:lnTo>
                  <a:lnTo>
                    <a:pt x="1091" y="1503"/>
                  </a:lnTo>
                  <a:lnTo>
                    <a:pt x="770" y="1792"/>
                  </a:lnTo>
                  <a:lnTo>
                    <a:pt x="449" y="2080"/>
                  </a:lnTo>
                  <a:lnTo>
                    <a:pt x="193" y="2369"/>
                  </a:lnTo>
                  <a:lnTo>
                    <a:pt x="65" y="2716"/>
                  </a:lnTo>
                  <a:lnTo>
                    <a:pt x="1" y="3120"/>
                  </a:lnTo>
                  <a:lnTo>
                    <a:pt x="1" y="3178"/>
                  </a:lnTo>
                  <a:lnTo>
                    <a:pt x="1" y="3236"/>
                  </a:lnTo>
                  <a:lnTo>
                    <a:pt x="1" y="3351"/>
                  </a:lnTo>
                  <a:lnTo>
                    <a:pt x="1" y="3409"/>
                  </a:lnTo>
                  <a:lnTo>
                    <a:pt x="193" y="3871"/>
                  </a:lnTo>
                  <a:lnTo>
                    <a:pt x="514" y="4160"/>
                  </a:lnTo>
                  <a:lnTo>
                    <a:pt x="834" y="4391"/>
                  </a:lnTo>
                  <a:lnTo>
                    <a:pt x="1155" y="4565"/>
                  </a:lnTo>
                  <a:lnTo>
                    <a:pt x="1347" y="4623"/>
                  </a:lnTo>
                  <a:lnTo>
                    <a:pt x="1476" y="4738"/>
                  </a:lnTo>
                  <a:lnTo>
                    <a:pt x="1540" y="4796"/>
                  </a:lnTo>
                  <a:lnTo>
                    <a:pt x="1604" y="4911"/>
                  </a:lnTo>
                  <a:lnTo>
                    <a:pt x="1732" y="5200"/>
                  </a:lnTo>
                  <a:lnTo>
                    <a:pt x="1860" y="5489"/>
                  </a:lnTo>
                  <a:lnTo>
                    <a:pt x="1989" y="5836"/>
                  </a:lnTo>
                  <a:lnTo>
                    <a:pt x="2181" y="6182"/>
                  </a:lnTo>
                  <a:lnTo>
                    <a:pt x="2438" y="6471"/>
                  </a:lnTo>
                  <a:lnTo>
                    <a:pt x="2758" y="6760"/>
                  </a:lnTo>
                  <a:lnTo>
                    <a:pt x="3143" y="6991"/>
                  </a:lnTo>
                  <a:lnTo>
                    <a:pt x="3656" y="7222"/>
                  </a:lnTo>
                  <a:lnTo>
                    <a:pt x="4234" y="7338"/>
                  </a:lnTo>
                  <a:lnTo>
                    <a:pt x="4811" y="7338"/>
                  </a:lnTo>
                  <a:lnTo>
                    <a:pt x="5516" y="7338"/>
                  </a:lnTo>
                  <a:lnTo>
                    <a:pt x="6286" y="7222"/>
                  </a:lnTo>
                  <a:lnTo>
                    <a:pt x="6991" y="7049"/>
                  </a:lnTo>
                  <a:lnTo>
                    <a:pt x="7697" y="6818"/>
                  </a:lnTo>
                  <a:lnTo>
                    <a:pt x="8338" y="6587"/>
                  </a:lnTo>
                  <a:lnTo>
                    <a:pt x="8787" y="6298"/>
                  </a:lnTo>
                  <a:lnTo>
                    <a:pt x="9172" y="5951"/>
                  </a:lnTo>
                  <a:lnTo>
                    <a:pt x="9621" y="5258"/>
                  </a:lnTo>
                  <a:lnTo>
                    <a:pt x="10006" y="4565"/>
                  </a:lnTo>
                  <a:lnTo>
                    <a:pt x="10198" y="3871"/>
                  </a:lnTo>
                  <a:lnTo>
                    <a:pt x="10134" y="3178"/>
                  </a:lnTo>
                  <a:lnTo>
                    <a:pt x="10006" y="2831"/>
                  </a:lnTo>
                  <a:lnTo>
                    <a:pt x="9813" y="2543"/>
                  </a:lnTo>
                  <a:lnTo>
                    <a:pt x="9557" y="2311"/>
                  </a:lnTo>
                  <a:lnTo>
                    <a:pt x="9236" y="2138"/>
                  </a:lnTo>
                  <a:lnTo>
                    <a:pt x="8723" y="1849"/>
                  </a:lnTo>
                  <a:lnTo>
                    <a:pt x="8338" y="1560"/>
                  </a:lnTo>
                  <a:lnTo>
                    <a:pt x="8146" y="1272"/>
                  </a:lnTo>
                  <a:lnTo>
                    <a:pt x="8082" y="1156"/>
                  </a:lnTo>
                  <a:lnTo>
                    <a:pt x="8082" y="1156"/>
                  </a:lnTo>
                  <a:lnTo>
                    <a:pt x="8018" y="1098"/>
                  </a:lnTo>
                  <a:lnTo>
                    <a:pt x="7889" y="983"/>
                  </a:lnTo>
                  <a:lnTo>
                    <a:pt x="7633" y="694"/>
                  </a:lnTo>
                  <a:lnTo>
                    <a:pt x="7248" y="405"/>
                  </a:lnTo>
                  <a:lnTo>
                    <a:pt x="6607" y="116"/>
                  </a:lnTo>
                  <a:lnTo>
                    <a:pt x="5773" y="0"/>
                  </a:lnTo>
                  <a:lnTo>
                    <a:pt x="4747" y="0"/>
                  </a:lnTo>
                  <a:lnTo>
                    <a:pt x="3528" y="347"/>
                  </a:lnTo>
                  <a:lnTo>
                    <a:pt x="1989" y="9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78" name="Shape 239"/>
            <p:cNvSpPr/>
            <p:nvPr/>
          </p:nvSpPr>
          <p:spPr>
            <a:xfrm>
              <a:off x="1165675" y="1078950"/>
              <a:ext cx="165175" cy="105475"/>
            </a:xfrm>
            <a:custGeom>
              <a:avLst/>
              <a:gdLst/>
              <a:ahLst/>
              <a:cxnLst/>
              <a:rect l="0" t="0" r="0" b="0"/>
              <a:pathLst>
                <a:path w="6607" h="4219" extrusionOk="0">
                  <a:moveTo>
                    <a:pt x="1027" y="809"/>
                  </a:moveTo>
                  <a:lnTo>
                    <a:pt x="1027" y="809"/>
                  </a:lnTo>
                  <a:lnTo>
                    <a:pt x="1925" y="347"/>
                  </a:lnTo>
                  <a:lnTo>
                    <a:pt x="2694" y="116"/>
                  </a:lnTo>
                  <a:lnTo>
                    <a:pt x="3336" y="0"/>
                  </a:lnTo>
                  <a:lnTo>
                    <a:pt x="3849" y="0"/>
                  </a:lnTo>
                  <a:lnTo>
                    <a:pt x="4169" y="58"/>
                  </a:lnTo>
                  <a:lnTo>
                    <a:pt x="4426" y="174"/>
                  </a:lnTo>
                  <a:lnTo>
                    <a:pt x="4618" y="289"/>
                  </a:lnTo>
                  <a:lnTo>
                    <a:pt x="4682" y="347"/>
                  </a:lnTo>
                  <a:lnTo>
                    <a:pt x="4875" y="636"/>
                  </a:lnTo>
                  <a:lnTo>
                    <a:pt x="5196" y="1098"/>
                  </a:lnTo>
                  <a:lnTo>
                    <a:pt x="5773" y="1560"/>
                  </a:lnTo>
                  <a:lnTo>
                    <a:pt x="6542" y="2023"/>
                  </a:lnTo>
                  <a:lnTo>
                    <a:pt x="6542" y="2023"/>
                  </a:lnTo>
                  <a:lnTo>
                    <a:pt x="6542" y="2023"/>
                  </a:lnTo>
                  <a:lnTo>
                    <a:pt x="6542" y="2023"/>
                  </a:lnTo>
                  <a:lnTo>
                    <a:pt x="6542" y="2023"/>
                  </a:lnTo>
                  <a:lnTo>
                    <a:pt x="6607" y="2023"/>
                  </a:lnTo>
                  <a:lnTo>
                    <a:pt x="6607" y="2023"/>
                  </a:lnTo>
                  <a:lnTo>
                    <a:pt x="6607" y="2080"/>
                  </a:lnTo>
                  <a:lnTo>
                    <a:pt x="6607" y="2080"/>
                  </a:lnTo>
                  <a:lnTo>
                    <a:pt x="6607" y="2196"/>
                  </a:lnTo>
                  <a:lnTo>
                    <a:pt x="6478" y="2485"/>
                  </a:lnTo>
                  <a:lnTo>
                    <a:pt x="6222" y="2889"/>
                  </a:lnTo>
                  <a:lnTo>
                    <a:pt x="5837" y="3467"/>
                  </a:lnTo>
                  <a:lnTo>
                    <a:pt x="5645" y="3582"/>
                  </a:lnTo>
                  <a:lnTo>
                    <a:pt x="5324" y="3698"/>
                  </a:lnTo>
                  <a:lnTo>
                    <a:pt x="4939" y="3871"/>
                  </a:lnTo>
                  <a:lnTo>
                    <a:pt x="4554" y="3987"/>
                  </a:lnTo>
                  <a:lnTo>
                    <a:pt x="4041" y="4102"/>
                  </a:lnTo>
                  <a:lnTo>
                    <a:pt x="3528" y="4218"/>
                  </a:lnTo>
                  <a:lnTo>
                    <a:pt x="3079" y="4218"/>
                  </a:lnTo>
                  <a:lnTo>
                    <a:pt x="2630" y="4218"/>
                  </a:lnTo>
                  <a:lnTo>
                    <a:pt x="2245" y="4102"/>
                  </a:lnTo>
                  <a:lnTo>
                    <a:pt x="1989" y="3871"/>
                  </a:lnTo>
                  <a:lnTo>
                    <a:pt x="1732" y="3582"/>
                  </a:lnTo>
                  <a:lnTo>
                    <a:pt x="1540" y="3063"/>
                  </a:lnTo>
                  <a:lnTo>
                    <a:pt x="1411" y="2774"/>
                  </a:lnTo>
                  <a:lnTo>
                    <a:pt x="1155" y="2311"/>
                  </a:lnTo>
                  <a:lnTo>
                    <a:pt x="770" y="1965"/>
                  </a:lnTo>
                  <a:lnTo>
                    <a:pt x="449" y="1734"/>
                  </a:lnTo>
                  <a:lnTo>
                    <a:pt x="129" y="1560"/>
                  </a:lnTo>
                  <a:lnTo>
                    <a:pt x="129" y="1560"/>
                  </a:lnTo>
                  <a:lnTo>
                    <a:pt x="65" y="1560"/>
                  </a:lnTo>
                  <a:lnTo>
                    <a:pt x="65" y="1560"/>
                  </a:lnTo>
                  <a:lnTo>
                    <a:pt x="0" y="1503"/>
                  </a:lnTo>
                  <a:lnTo>
                    <a:pt x="193" y="1329"/>
                  </a:lnTo>
                  <a:lnTo>
                    <a:pt x="449" y="1156"/>
                  </a:lnTo>
                  <a:lnTo>
                    <a:pt x="706" y="983"/>
                  </a:lnTo>
                  <a:lnTo>
                    <a:pt x="1027" y="809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51346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44"/>
          <p:cNvGrpSpPr/>
          <p:nvPr/>
        </p:nvGrpSpPr>
        <p:grpSpPr>
          <a:xfrm>
            <a:off x="-9028" y="-17983"/>
            <a:ext cx="13034564" cy="1509571"/>
            <a:chOff x="0" y="-99392"/>
            <a:chExt cx="9144000" cy="908508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0" y="765175"/>
              <a:ext cx="9144000" cy="0"/>
            </a:xfrm>
            <a:prstGeom prst="line">
              <a:avLst/>
            </a:prstGeom>
            <a:ln w="476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Группа 16"/>
            <p:cNvGrpSpPr>
              <a:grpSpLocks/>
            </p:cNvGrpSpPr>
            <p:nvPr/>
          </p:nvGrpSpPr>
          <p:grpSpPr bwMode="auto">
            <a:xfrm>
              <a:off x="0" y="-99392"/>
              <a:ext cx="9144000" cy="908508"/>
              <a:chOff x="-175846" y="-99342"/>
              <a:chExt cx="9319846" cy="908050"/>
            </a:xfrm>
          </p:grpSpPr>
          <p:sp>
            <p:nvSpPr>
              <p:cNvPr id="25" name="Rectangle 18"/>
              <p:cNvSpPr>
                <a:spLocks noChangeArrowheads="1"/>
              </p:cNvSpPr>
              <p:nvPr/>
            </p:nvSpPr>
            <p:spPr bwMode="auto">
              <a:xfrm>
                <a:off x="-175846" y="-99342"/>
                <a:ext cx="9319846" cy="908050"/>
              </a:xfrm>
              <a:prstGeom prst="rect">
                <a:avLst/>
              </a:prstGeom>
              <a:solidFill>
                <a:srgbClr val="000066">
                  <a:alpha val="81960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130735" tIns="65367" rIns="130735" bIns="65367" anchor="ctr"/>
              <a:lstStyle/>
              <a:p>
                <a:pPr defTabSz="1308954"/>
                <a:endParaRPr lang="ru-RU" sz="224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Rectangle 19"/>
              <p:cNvSpPr>
                <a:spLocks noChangeArrowheads="1"/>
              </p:cNvSpPr>
              <p:nvPr/>
            </p:nvSpPr>
            <p:spPr bwMode="auto">
              <a:xfrm>
                <a:off x="1181402" y="34741"/>
                <a:ext cx="7489530" cy="360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 anchor="b"/>
              <a:lstStyle/>
              <a:p>
                <a:pPr>
                  <a:defRPr/>
                </a:pPr>
                <a:r>
                  <a:rPr lang="ru-RU" sz="336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 </a:t>
                </a:r>
              </a:p>
            </p:txBody>
          </p:sp>
        </p:grp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121" y="-48141"/>
            <a:ext cx="1604353" cy="1556643"/>
          </a:xfrm>
          <a:prstGeom prst="rect">
            <a:avLst/>
          </a:prstGeom>
        </p:spPr>
      </p:pic>
      <p:sp>
        <p:nvSpPr>
          <p:cNvPr id="27" name="Заголовок 1"/>
          <p:cNvSpPr txBox="1">
            <a:spLocks/>
          </p:cNvSpPr>
          <p:nvPr/>
        </p:nvSpPr>
        <p:spPr bwMode="auto">
          <a:xfrm>
            <a:off x="1177637" y="3216424"/>
            <a:ext cx="10920803" cy="1568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9" tIns="45709" rIns="91419" bIns="45709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5pPr>
            <a:lvl6pPr marL="640080" algn="ctr" rtl="0" fontAlgn="base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6pPr>
            <a:lvl7pPr marL="1280160" algn="ctr" rtl="0" fontAlgn="base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7pPr>
            <a:lvl8pPr marL="1920240" algn="ctr" rtl="0" fontAlgn="base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8pPr>
            <a:lvl9pPr marL="2560320" algn="ctr" rtl="0" fontAlgn="base">
              <a:spcBef>
                <a:spcPct val="0"/>
              </a:spcBef>
              <a:spcAft>
                <a:spcPct val="0"/>
              </a:spcAft>
              <a:defRPr sz="616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8000" b="1" kern="0" dirty="0">
                <a:latin typeface="Monotype Corsiva" panose="03010101010201010101" pitchFamily="66" charset="0"/>
              </a:rPr>
              <a:t>Общие  требования к урокам физической культуры по лыжной подготовке</a:t>
            </a:r>
          </a:p>
        </p:txBody>
      </p:sp>
      <p:grpSp>
        <p:nvGrpSpPr>
          <p:cNvPr id="10" name="Shape 160"/>
          <p:cNvGrpSpPr/>
          <p:nvPr/>
        </p:nvGrpSpPr>
        <p:grpSpPr>
          <a:xfrm>
            <a:off x="280120" y="5808713"/>
            <a:ext cx="3888432" cy="3600400"/>
            <a:chOff x="0" y="5850"/>
            <a:chExt cx="2994000" cy="2994150"/>
          </a:xfrm>
        </p:grpSpPr>
        <p:sp>
          <p:nvSpPr>
            <p:cNvPr id="11" name="Shape 161"/>
            <p:cNvSpPr/>
            <p:nvPr/>
          </p:nvSpPr>
          <p:spPr>
            <a:xfrm>
              <a:off x="306900" y="1348325"/>
              <a:ext cx="1146475" cy="1035250"/>
            </a:xfrm>
            <a:custGeom>
              <a:avLst/>
              <a:gdLst/>
              <a:ahLst/>
              <a:cxnLst/>
              <a:rect l="0" t="0" r="0" b="0"/>
              <a:pathLst>
                <a:path w="45859" h="41410" extrusionOk="0">
                  <a:moveTo>
                    <a:pt x="45858" y="1096"/>
                  </a:moveTo>
                  <a:lnTo>
                    <a:pt x="45317" y="0"/>
                  </a:lnTo>
                  <a:lnTo>
                    <a:pt x="3190" y="35773"/>
                  </a:lnTo>
                  <a:lnTo>
                    <a:pt x="2829" y="35069"/>
                  </a:lnTo>
                  <a:lnTo>
                    <a:pt x="2408" y="34521"/>
                  </a:lnTo>
                  <a:lnTo>
                    <a:pt x="2047" y="34051"/>
                  </a:lnTo>
                  <a:lnTo>
                    <a:pt x="1686" y="33660"/>
                  </a:lnTo>
                  <a:lnTo>
                    <a:pt x="1325" y="33347"/>
                  </a:lnTo>
                  <a:lnTo>
                    <a:pt x="1024" y="33190"/>
                  </a:lnTo>
                  <a:lnTo>
                    <a:pt x="723" y="33190"/>
                  </a:lnTo>
                  <a:lnTo>
                    <a:pt x="542" y="33269"/>
                  </a:lnTo>
                  <a:lnTo>
                    <a:pt x="302" y="33817"/>
                  </a:lnTo>
                  <a:lnTo>
                    <a:pt x="362" y="34756"/>
                  </a:lnTo>
                  <a:lnTo>
                    <a:pt x="663" y="36008"/>
                  </a:lnTo>
                  <a:lnTo>
                    <a:pt x="1204" y="37417"/>
                  </a:lnTo>
                  <a:lnTo>
                    <a:pt x="1" y="38435"/>
                  </a:lnTo>
                  <a:lnTo>
                    <a:pt x="542" y="39531"/>
                  </a:lnTo>
                  <a:lnTo>
                    <a:pt x="1746" y="38513"/>
                  </a:lnTo>
                  <a:lnTo>
                    <a:pt x="2167" y="39218"/>
                  </a:lnTo>
                  <a:lnTo>
                    <a:pt x="2528" y="39844"/>
                  </a:lnTo>
                  <a:lnTo>
                    <a:pt x="2950" y="40392"/>
                  </a:lnTo>
                  <a:lnTo>
                    <a:pt x="3311" y="40862"/>
                  </a:lnTo>
                  <a:lnTo>
                    <a:pt x="3672" y="41175"/>
                  </a:lnTo>
                  <a:lnTo>
                    <a:pt x="4033" y="41331"/>
                  </a:lnTo>
                  <a:lnTo>
                    <a:pt x="4274" y="41409"/>
                  </a:lnTo>
                  <a:lnTo>
                    <a:pt x="4514" y="41331"/>
                  </a:lnTo>
                  <a:lnTo>
                    <a:pt x="4755" y="40705"/>
                  </a:lnTo>
                  <a:lnTo>
                    <a:pt x="4695" y="39687"/>
                  </a:lnTo>
                  <a:lnTo>
                    <a:pt x="4334" y="38357"/>
                  </a:lnTo>
                  <a:lnTo>
                    <a:pt x="3792" y="36791"/>
                  </a:lnTo>
                  <a:lnTo>
                    <a:pt x="45858" y="10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2" name="Shape 162"/>
            <p:cNvSpPr/>
            <p:nvPr/>
          </p:nvSpPr>
          <p:spPr>
            <a:xfrm>
              <a:off x="329475" y="2199600"/>
              <a:ext cx="52675" cy="129175"/>
            </a:xfrm>
            <a:custGeom>
              <a:avLst/>
              <a:gdLst/>
              <a:ahLst/>
              <a:cxnLst/>
              <a:rect l="0" t="0" r="0" b="0"/>
              <a:pathLst>
                <a:path w="2107" h="5167" extrusionOk="0">
                  <a:moveTo>
                    <a:pt x="482" y="157"/>
                  </a:moveTo>
                  <a:lnTo>
                    <a:pt x="542" y="470"/>
                  </a:lnTo>
                  <a:lnTo>
                    <a:pt x="663" y="1175"/>
                  </a:lnTo>
                  <a:lnTo>
                    <a:pt x="903" y="2192"/>
                  </a:lnTo>
                  <a:lnTo>
                    <a:pt x="1264" y="3210"/>
                  </a:lnTo>
                  <a:lnTo>
                    <a:pt x="1625" y="4071"/>
                  </a:lnTo>
                  <a:lnTo>
                    <a:pt x="1866" y="4697"/>
                  </a:lnTo>
                  <a:lnTo>
                    <a:pt x="2047" y="5010"/>
                  </a:lnTo>
                  <a:lnTo>
                    <a:pt x="2107" y="5167"/>
                  </a:lnTo>
                  <a:lnTo>
                    <a:pt x="2047" y="5088"/>
                  </a:lnTo>
                  <a:lnTo>
                    <a:pt x="1866" y="4854"/>
                  </a:lnTo>
                  <a:lnTo>
                    <a:pt x="1625" y="4540"/>
                  </a:lnTo>
                  <a:lnTo>
                    <a:pt x="1325" y="4071"/>
                  </a:lnTo>
                  <a:lnTo>
                    <a:pt x="1024" y="3523"/>
                  </a:lnTo>
                  <a:lnTo>
                    <a:pt x="723" y="2975"/>
                  </a:lnTo>
                  <a:lnTo>
                    <a:pt x="422" y="2427"/>
                  </a:lnTo>
                  <a:lnTo>
                    <a:pt x="241" y="1801"/>
                  </a:lnTo>
                  <a:lnTo>
                    <a:pt x="1" y="783"/>
                  </a:lnTo>
                  <a:lnTo>
                    <a:pt x="1" y="157"/>
                  </a:lnTo>
                  <a:lnTo>
                    <a:pt x="121" y="0"/>
                  </a:lnTo>
                  <a:lnTo>
                    <a:pt x="482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" name="Shape 163"/>
            <p:cNvSpPr/>
            <p:nvPr/>
          </p:nvSpPr>
          <p:spPr>
            <a:xfrm>
              <a:off x="616850" y="5850"/>
              <a:ext cx="2121375" cy="2761275"/>
            </a:xfrm>
            <a:custGeom>
              <a:avLst/>
              <a:gdLst/>
              <a:ahLst/>
              <a:cxnLst/>
              <a:rect l="0" t="0" r="0" b="0"/>
              <a:pathLst>
                <a:path w="84855" h="110451" extrusionOk="0">
                  <a:moveTo>
                    <a:pt x="83109" y="20353"/>
                  </a:moveTo>
                  <a:lnTo>
                    <a:pt x="82327" y="19257"/>
                  </a:lnTo>
                  <a:lnTo>
                    <a:pt x="81665" y="18631"/>
                  </a:lnTo>
                  <a:lnTo>
                    <a:pt x="81123" y="18396"/>
                  </a:lnTo>
                  <a:lnTo>
                    <a:pt x="80582" y="18474"/>
                  </a:lnTo>
                  <a:lnTo>
                    <a:pt x="80100" y="18788"/>
                  </a:lnTo>
                  <a:lnTo>
                    <a:pt x="79619" y="19257"/>
                  </a:lnTo>
                  <a:lnTo>
                    <a:pt x="79077" y="19805"/>
                  </a:lnTo>
                  <a:lnTo>
                    <a:pt x="78475" y="20353"/>
                  </a:lnTo>
                  <a:lnTo>
                    <a:pt x="77693" y="20979"/>
                  </a:lnTo>
                  <a:lnTo>
                    <a:pt x="76851" y="21606"/>
                  </a:lnTo>
                  <a:lnTo>
                    <a:pt x="76008" y="22075"/>
                  </a:lnTo>
                  <a:lnTo>
                    <a:pt x="75226" y="22545"/>
                  </a:lnTo>
                  <a:lnTo>
                    <a:pt x="74504" y="22936"/>
                  </a:lnTo>
                  <a:lnTo>
                    <a:pt x="73902" y="23249"/>
                  </a:lnTo>
                  <a:lnTo>
                    <a:pt x="73541" y="23406"/>
                  </a:lnTo>
                  <a:lnTo>
                    <a:pt x="73420" y="23484"/>
                  </a:lnTo>
                  <a:lnTo>
                    <a:pt x="73059" y="23562"/>
                  </a:lnTo>
                  <a:lnTo>
                    <a:pt x="72217" y="23719"/>
                  </a:lnTo>
                  <a:lnTo>
                    <a:pt x="70953" y="23954"/>
                  </a:lnTo>
                  <a:lnTo>
                    <a:pt x="69448" y="24267"/>
                  </a:lnTo>
                  <a:lnTo>
                    <a:pt x="67823" y="24580"/>
                  </a:lnTo>
                  <a:lnTo>
                    <a:pt x="66379" y="24971"/>
                  </a:lnTo>
                  <a:lnTo>
                    <a:pt x="65115" y="25206"/>
                  </a:lnTo>
                  <a:lnTo>
                    <a:pt x="64333" y="25441"/>
                  </a:lnTo>
                  <a:lnTo>
                    <a:pt x="63490" y="25128"/>
                  </a:lnTo>
                  <a:lnTo>
                    <a:pt x="63009" y="23876"/>
                  </a:lnTo>
                  <a:lnTo>
                    <a:pt x="62829" y="22232"/>
                  </a:lnTo>
                  <a:lnTo>
                    <a:pt x="62829" y="20823"/>
                  </a:lnTo>
                  <a:lnTo>
                    <a:pt x="62768" y="19962"/>
                  </a:lnTo>
                  <a:lnTo>
                    <a:pt x="62588" y="19257"/>
                  </a:lnTo>
                  <a:lnTo>
                    <a:pt x="62347" y="18866"/>
                  </a:lnTo>
                  <a:lnTo>
                    <a:pt x="62227" y="18474"/>
                  </a:lnTo>
                  <a:lnTo>
                    <a:pt x="62167" y="18083"/>
                  </a:lnTo>
                  <a:lnTo>
                    <a:pt x="62287" y="17692"/>
                  </a:lnTo>
                  <a:lnTo>
                    <a:pt x="62648" y="17457"/>
                  </a:lnTo>
                  <a:lnTo>
                    <a:pt x="63190" y="17457"/>
                  </a:lnTo>
                  <a:lnTo>
                    <a:pt x="63852" y="17300"/>
                  </a:lnTo>
                  <a:lnTo>
                    <a:pt x="64152" y="16752"/>
                  </a:lnTo>
                  <a:lnTo>
                    <a:pt x="64333" y="16126"/>
                  </a:lnTo>
                  <a:lnTo>
                    <a:pt x="64333" y="15813"/>
                  </a:lnTo>
                  <a:lnTo>
                    <a:pt x="64453" y="15735"/>
                  </a:lnTo>
                  <a:lnTo>
                    <a:pt x="64694" y="15656"/>
                  </a:lnTo>
                  <a:lnTo>
                    <a:pt x="64935" y="15422"/>
                  </a:lnTo>
                  <a:lnTo>
                    <a:pt x="65055" y="15265"/>
                  </a:lnTo>
                  <a:lnTo>
                    <a:pt x="64995" y="15030"/>
                  </a:lnTo>
                  <a:lnTo>
                    <a:pt x="64875" y="14795"/>
                  </a:lnTo>
                  <a:lnTo>
                    <a:pt x="64754" y="14639"/>
                  </a:lnTo>
                  <a:lnTo>
                    <a:pt x="64694" y="14561"/>
                  </a:lnTo>
                  <a:lnTo>
                    <a:pt x="65657" y="14561"/>
                  </a:lnTo>
                  <a:lnTo>
                    <a:pt x="65657" y="14404"/>
                  </a:lnTo>
                  <a:lnTo>
                    <a:pt x="65717" y="14169"/>
                  </a:lnTo>
                  <a:lnTo>
                    <a:pt x="65838" y="13778"/>
                  </a:lnTo>
                  <a:lnTo>
                    <a:pt x="65898" y="13543"/>
                  </a:lnTo>
                  <a:lnTo>
                    <a:pt x="66078" y="13465"/>
                  </a:lnTo>
                  <a:lnTo>
                    <a:pt x="66379" y="13621"/>
                  </a:lnTo>
                  <a:lnTo>
                    <a:pt x="66680" y="13778"/>
                  </a:lnTo>
                  <a:lnTo>
                    <a:pt x="66861" y="13856"/>
                  </a:lnTo>
                  <a:lnTo>
                    <a:pt x="66921" y="13778"/>
                  </a:lnTo>
                  <a:lnTo>
                    <a:pt x="67041" y="13621"/>
                  </a:lnTo>
                  <a:lnTo>
                    <a:pt x="67041" y="13073"/>
                  </a:lnTo>
                  <a:lnTo>
                    <a:pt x="66981" y="11977"/>
                  </a:lnTo>
                  <a:lnTo>
                    <a:pt x="66981" y="11038"/>
                  </a:lnTo>
                  <a:lnTo>
                    <a:pt x="67101" y="10568"/>
                  </a:lnTo>
                  <a:lnTo>
                    <a:pt x="67222" y="10412"/>
                  </a:lnTo>
                  <a:lnTo>
                    <a:pt x="67282" y="10412"/>
                  </a:lnTo>
                  <a:lnTo>
                    <a:pt x="68666" y="9003"/>
                  </a:lnTo>
                  <a:lnTo>
                    <a:pt x="68726" y="8690"/>
                  </a:lnTo>
                  <a:lnTo>
                    <a:pt x="68907" y="7907"/>
                  </a:lnTo>
                  <a:lnTo>
                    <a:pt x="68967" y="6654"/>
                  </a:lnTo>
                  <a:lnTo>
                    <a:pt x="68967" y="5167"/>
                  </a:lnTo>
                  <a:lnTo>
                    <a:pt x="68786" y="4306"/>
                  </a:lnTo>
                  <a:lnTo>
                    <a:pt x="68485" y="3445"/>
                  </a:lnTo>
                  <a:lnTo>
                    <a:pt x="68004" y="2662"/>
                  </a:lnTo>
                  <a:lnTo>
                    <a:pt x="67402" y="1880"/>
                  </a:lnTo>
                  <a:lnTo>
                    <a:pt x="66680" y="1175"/>
                  </a:lnTo>
                  <a:lnTo>
                    <a:pt x="65898" y="627"/>
                  </a:lnTo>
                  <a:lnTo>
                    <a:pt x="65055" y="236"/>
                  </a:lnTo>
                  <a:lnTo>
                    <a:pt x="64152" y="1"/>
                  </a:lnTo>
                  <a:lnTo>
                    <a:pt x="63009" y="1"/>
                  </a:lnTo>
                  <a:lnTo>
                    <a:pt x="61926" y="236"/>
                  </a:lnTo>
                  <a:lnTo>
                    <a:pt x="60963" y="705"/>
                  </a:lnTo>
                  <a:lnTo>
                    <a:pt x="60120" y="1410"/>
                  </a:lnTo>
                  <a:lnTo>
                    <a:pt x="59398" y="2271"/>
                  </a:lnTo>
                  <a:lnTo>
                    <a:pt x="58796" y="3367"/>
                  </a:lnTo>
                  <a:lnTo>
                    <a:pt x="58375" y="4619"/>
                  </a:lnTo>
                  <a:lnTo>
                    <a:pt x="58134" y="6107"/>
                  </a:lnTo>
                  <a:lnTo>
                    <a:pt x="57954" y="8298"/>
                  </a:lnTo>
                  <a:lnTo>
                    <a:pt x="57834" y="9238"/>
                  </a:lnTo>
                  <a:lnTo>
                    <a:pt x="57713" y="9629"/>
                  </a:lnTo>
                  <a:lnTo>
                    <a:pt x="57472" y="10334"/>
                  </a:lnTo>
                  <a:lnTo>
                    <a:pt x="57232" y="10881"/>
                  </a:lnTo>
                  <a:lnTo>
                    <a:pt x="56931" y="11429"/>
                  </a:lnTo>
                  <a:lnTo>
                    <a:pt x="56510" y="11977"/>
                  </a:lnTo>
                  <a:lnTo>
                    <a:pt x="56028" y="12525"/>
                  </a:lnTo>
                  <a:lnTo>
                    <a:pt x="55426" y="13073"/>
                  </a:lnTo>
                  <a:lnTo>
                    <a:pt x="54764" y="13543"/>
                  </a:lnTo>
                  <a:lnTo>
                    <a:pt x="53982" y="14091"/>
                  </a:lnTo>
                  <a:lnTo>
                    <a:pt x="53139" y="14561"/>
                  </a:lnTo>
                  <a:lnTo>
                    <a:pt x="52297" y="15108"/>
                  </a:lnTo>
                  <a:lnTo>
                    <a:pt x="51454" y="15735"/>
                  </a:lnTo>
                  <a:lnTo>
                    <a:pt x="50672" y="16517"/>
                  </a:lnTo>
                  <a:lnTo>
                    <a:pt x="49890" y="17379"/>
                  </a:lnTo>
                  <a:lnTo>
                    <a:pt x="49168" y="18396"/>
                  </a:lnTo>
                  <a:lnTo>
                    <a:pt x="48385" y="19492"/>
                  </a:lnTo>
                  <a:lnTo>
                    <a:pt x="47603" y="20744"/>
                  </a:lnTo>
                  <a:lnTo>
                    <a:pt x="46820" y="22075"/>
                  </a:lnTo>
                  <a:lnTo>
                    <a:pt x="45978" y="23641"/>
                  </a:lnTo>
                  <a:lnTo>
                    <a:pt x="45196" y="25519"/>
                  </a:lnTo>
                  <a:lnTo>
                    <a:pt x="44473" y="27555"/>
                  </a:lnTo>
                  <a:lnTo>
                    <a:pt x="43751" y="29668"/>
                  </a:lnTo>
                  <a:lnTo>
                    <a:pt x="43089" y="31860"/>
                  </a:lnTo>
                  <a:lnTo>
                    <a:pt x="42427" y="33817"/>
                  </a:lnTo>
                  <a:lnTo>
                    <a:pt x="41826" y="35539"/>
                  </a:lnTo>
                  <a:lnTo>
                    <a:pt x="41224" y="36870"/>
                  </a:lnTo>
                  <a:lnTo>
                    <a:pt x="40502" y="38044"/>
                  </a:lnTo>
                  <a:lnTo>
                    <a:pt x="39599" y="39296"/>
                  </a:lnTo>
                  <a:lnTo>
                    <a:pt x="38516" y="40705"/>
                  </a:lnTo>
                  <a:lnTo>
                    <a:pt x="37372" y="42114"/>
                  </a:lnTo>
                  <a:lnTo>
                    <a:pt x="36229" y="43523"/>
                  </a:lnTo>
                  <a:lnTo>
                    <a:pt x="35145" y="44854"/>
                  </a:lnTo>
                  <a:lnTo>
                    <a:pt x="34243" y="46107"/>
                  </a:lnTo>
                  <a:lnTo>
                    <a:pt x="33521" y="47281"/>
                  </a:lnTo>
                  <a:lnTo>
                    <a:pt x="33099" y="48377"/>
                  </a:lnTo>
                  <a:lnTo>
                    <a:pt x="32798" y="49707"/>
                  </a:lnTo>
                  <a:lnTo>
                    <a:pt x="32678" y="51116"/>
                  </a:lnTo>
                  <a:lnTo>
                    <a:pt x="32618" y="52604"/>
                  </a:lnTo>
                  <a:lnTo>
                    <a:pt x="32498" y="54169"/>
                  </a:lnTo>
                  <a:lnTo>
                    <a:pt x="32317" y="55735"/>
                  </a:lnTo>
                  <a:lnTo>
                    <a:pt x="32016" y="57300"/>
                  </a:lnTo>
                  <a:lnTo>
                    <a:pt x="31535" y="58788"/>
                  </a:lnTo>
                  <a:lnTo>
                    <a:pt x="30873" y="60275"/>
                  </a:lnTo>
                  <a:lnTo>
                    <a:pt x="30211" y="61840"/>
                  </a:lnTo>
                  <a:lnTo>
                    <a:pt x="29488" y="63328"/>
                  </a:lnTo>
                  <a:lnTo>
                    <a:pt x="28827" y="64815"/>
                  </a:lnTo>
                  <a:lnTo>
                    <a:pt x="28225" y="66224"/>
                  </a:lnTo>
                  <a:lnTo>
                    <a:pt x="27683" y="67476"/>
                  </a:lnTo>
                  <a:lnTo>
                    <a:pt x="27262" y="68572"/>
                  </a:lnTo>
                  <a:lnTo>
                    <a:pt x="26961" y="69433"/>
                  </a:lnTo>
                  <a:lnTo>
                    <a:pt x="26780" y="69903"/>
                  </a:lnTo>
                  <a:lnTo>
                    <a:pt x="26600" y="70451"/>
                  </a:lnTo>
                  <a:lnTo>
                    <a:pt x="26299" y="71077"/>
                  </a:lnTo>
                  <a:lnTo>
                    <a:pt x="26058" y="71547"/>
                  </a:lnTo>
                  <a:lnTo>
                    <a:pt x="26058" y="71547"/>
                  </a:lnTo>
                  <a:lnTo>
                    <a:pt x="26058" y="71547"/>
                  </a:lnTo>
                  <a:lnTo>
                    <a:pt x="26058" y="71547"/>
                  </a:lnTo>
                  <a:lnTo>
                    <a:pt x="26058" y="71547"/>
                  </a:lnTo>
                  <a:lnTo>
                    <a:pt x="25637" y="71938"/>
                  </a:lnTo>
                  <a:lnTo>
                    <a:pt x="25216" y="72251"/>
                  </a:lnTo>
                  <a:lnTo>
                    <a:pt x="24734" y="72564"/>
                  </a:lnTo>
                  <a:lnTo>
                    <a:pt x="24253" y="72878"/>
                  </a:lnTo>
                  <a:lnTo>
                    <a:pt x="23711" y="73112"/>
                  </a:lnTo>
                  <a:lnTo>
                    <a:pt x="23170" y="73269"/>
                  </a:lnTo>
                  <a:lnTo>
                    <a:pt x="22628" y="73425"/>
                  </a:lnTo>
                  <a:lnTo>
                    <a:pt x="22086" y="73582"/>
                  </a:lnTo>
                  <a:lnTo>
                    <a:pt x="21484" y="73739"/>
                  </a:lnTo>
                  <a:lnTo>
                    <a:pt x="20943" y="73895"/>
                  </a:lnTo>
                  <a:lnTo>
                    <a:pt x="20281" y="74208"/>
                  </a:lnTo>
                  <a:lnTo>
                    <a:pt x="19679" y="74443"/>
                  </a:lnTo>
                  <a:lnTo>
                    <a:pt x="19017" y="74834"/>
                  </a:lnTo>
                  <a:lnTo>
                    <a:pt x="18415" y="75226"/>
                  </a:lnTo>
                  <a:lnTo>
                    <a:pt x="17753" y="75696"/>
                  </a:lnTo>
                  <a:lnTo>
                    <a:pt x="17091" y="76087"/>
                  </a:lnTo>
                  <a:lnTo>
                    <a:pt x="16429" y="76635"/>
                  </a:lnTo>
                  <a:lnTo>
                    <a:pt x="15828" y="77105"/>
                  </a:lnTo>
                  <a:lnTo>
                    <a:pt x="15166" y="77653"/>
                  </a:lnTo>
                  <a:lnTo>
                    <a:pt x="14564" y="78200"/>
                  </a:lnTo>
                  <a:lnTo>
                    <a:pt x="13962" y="78748"/>
                  </a:lnTo>
                  <a:lnTo>
                    <a:pt x="13360" y="79296"/>
                  </a:lnTo>
                  <a:lnTo>
                    <a:pt x="12818" y="79766"/>
                  </a:lnTo>
                  <a:lnTo>
                    <a:pt x="12277" y="80314"/>
                  </a:lnTo>
                  <a:lnTo>
                    <a:pt x="11194" y="81253"/>
                  </a:lnTo>
                  <a:lnTo>
                    <a:pt x="10110" y="82193"/>
                  </a:lnTo>
                  <a:lnTo>
                    <a:pt x="8967" y="83054"/>
                  </a:lnTo>
                  <a:lnTo>
                    <a:pt x="7823" y="83836"/>
                  </a:lnTo>
                  <a:lnTo>
                    <a:pt x="6680" y="84619"/>
                  </a:lnTo>
                  <a:lnTo>
                    <a:pt x="5537" y="85245"/>
                  </a:lnTo>
                  <a:lnTo>
                    <a:pt x="4514" y="85715"/>
                  </a:lnTo>
                  <a:lnTo>
                    <a:pt x="3490" y="86185"/>
                  </a:lnTo>
                  <a:lnTo>
                    <a:pt x="2588" y="86498"/>
                  </a:lnTo>
                  <a:lnTo>
                    <a:pt x="1926" y="86811"/>
                  </a:lnTo>
                  <a:lnTo>
                    <a:pt x="1384" y="87046"/>
                  </a:lnTo>
                  <a:lnTo>
                    <a:pt x="963" y="87281"/>
                  </a:lnTo>
                  <a:lnTo>
                    <a:pt x="662" y="87516"/>
                  </a:lnTo>
                  <a:lnTo>
                    <a:pt x="421" y="87750"/>
                  </a:lnTo>
                  <a:lnTo>
                    <a:pt x="241" y="88063"/>
                  </a:lnTo>
                  <a:lnTo>
                    <a:pt x="60" y="88377"/>
                  </a:lnTo>
                  <a:lnTo>
                    <a:pt x="0" y="88925"/>
                  </a:lnTo>
                  <a:lnTo>
                    <a:pt x="120" y="89786"/>
                  </a:lnTo>
                  <a:lnTo>
                    <a:pt x="361" y="90881"/>
                  </a:lnTo>
                  <a:lnTo>
                    <a:pt x="662" y="92056"/>
                  </a:lnTo>
                  <a:lnTo>
                    <a:pt x="963" y="93152"/>
                  </a:lnTo>
                  <a:lnTo>
                    <a:pt x="1264" y="94091"/>
                  </a:lnTo>
                  <a:lnTo>
                    <a:pt x="1505" y="94795"/>
                  </a:lnTo>
                  <a:lnTo>
                    <a:pt x="1565" y="95030"/>
                  </a:lnTo>
                  <a:lnTo>
                    <a:pt x="1625" y="95265"/>
                  </a:lnTo>
                  <a:lnTo>
                    <a:pt x="1685" y="95813"/>
                  </a:lnTo>
                  <a:lnTo>
                    <a:pt x="1866" y="96674"/>
                  </a:lnTo>
                  <a:lnTo>
                    <a:pt x="2046" y="97770"/>
                  </a:lnTo>
                  <a:lnTo>
                    <a:pt x="2287" y="99022"/>
                  </a:lnTo>
                  <a:lnTo>
                    <a:pt x="2648" y="100353"/>
                  </a:lnTo>
                  <a:lnTo>
                    <a:pt x="3009" y="101684"/>
                  </a:lnTo>
                  <a:lnTo>
                    <a:pt x="3430" y="102858"/>
                  </a:lnTo>
                  <a:lnTo>
                    <a:pt x="4032" y="103876"/>
                  </a:lnTo>
                  <a:lnTo>
                    <a:pt x="4935" y="104658"/>
                  </a:lnTo>
                  <a:lnTo>
                    <a:pt x="5898" y="105285"/>
                  </a:lnTo>
                  <a:lnTo>
                    <a:pt x="6981" y="105676"/>
                  </a:lnTo>
                  <a:lnTo>
                    <a:pt x="7944" y="105989"/>
                  </a:lnTo>
                  <a:lnTo>
                    <a:pt x="8847" y="106067"/>
                  </a:lnTo>
                  <a:lnTo>
                    <a:pt x="9509" y="106067"/>
                  </a:lnTo>
                  <a:lnTo>
                    <a:pt x="9809" y="105911"/>
                  </a:lnTo>
                  <a:lnTo>
                    <a:pt x="9990" y="105441"/>
                  </a:lnTo>
                  <a:lnTo>
                    <a:pt x="10050" y="104658"/>
                  </a:lnTo>
                  <a:lnTo>
                    <a:pt x="9749" y="103719"/>
                  </a:lnTo>
                  <a:lnTo>
                    <a:pt x="9027" y="102545"/>
                  </a:lnTo>
                  <a:lnTo>
                    <a:pt x="8245" y="101292"/>
                  </a:lnTo>
                  <a:lnTo>
                    <a:pt x="7823" y="100040"/>
                  </a:lnTo>
                  <a:lnTo>
                    <a:pt x="7703" y="98553"/>
                  </a:lnTo>
                  <a:lnTo>
                    <a:pt x="7763" y="96596"/>
                  </a:lnTo>
                  <a:lnTo>
                    <a:pt x="7823" y="94795"/>
                  </a:lnTo>
                  <a:lnTo>
                    <a:pt x="7823" y="93308"/>
                  </a:lnTo>
                  <a:lnTo>
                    <a:pt x="8124" y="92056"/>
                  </a:lnTo>
                  <a:lnTo>
                    <a:pt x="9027" y="90881"/>
                  </a:lnTo>
                  <a:lnTo>
                    <a:pt x="9629" y="90412"/>
                  </a:lnTo>
                  <a:lnTo>
                    <a:pt x="10411" y="89864"/>
                  </a:lnTo>
                  <a:lnTo>
                    <a:pt x="11314" y="89316"/>
                  </a:lnTo>
                  <a:lnTo>
                    <a:pt x="12277" y="88768"/>
                  </a:lnTo>
                  <a:lnTo>
                    <a:pt x="13360" y="88142"/>
                  </a:lnTo>
                  <a:lnTo>
                    <a:pt x="14504" y="87594"/>
                  </a:lnTo>
                  <a:lnTo>
                    <a:pt x="15707" y="87046"/>
                  </a:lnTo>
                  <a:lnTo>
                    <a:pt x="16911" y="86498"/>
                  </a:lnTo>
                  <a:lnTo>
                    <a:pt x="18054" y="85950"/>
                  </a:lnTo>
                  <a:lnTo>
                    <a:pt x="19198" y="85480"/>
                  </a:lnTo>
                  <a:lnTo>
                    <a:pt x="20341" y="85011"/>
                  </a:lnTo>
                  <a:lnTo>
                    <a:pt x="21304" y="84541"/>
                  </a:lnTo>
                  <a:lnTo>
                    <a:pt x="22267" y="84228"/>
                  </a:lnTo>
                  <a:lnTo>
                    <a:pt x="23049" y="83915"/>
                  </a:lnTo>
                  <a:lnTo>
                    <a:pt x="23711" y="83680"/>
                  </a:lnTo>
                  <a:lnTo>
                    <a:pt x="24193" y="83523"/>
                  </a:lnTo>
                  <a:lnTo>
                    <a:pt x="24554" y="83367"/>
                  </a:lnTo>
                  <a:lnTo>
                    <a:pt x="25035" y="83132"/>
                  </a:lnTo>
                  <a:lnTo>
                    <a:pt x="25577" y="82819"/>
                  </a:lnTo>
                  <a:lnTo>
                    <a:pt x="26239" y="82427"/>
                  </a:lnTo>
                  <a:lnTo>
                    <a:pt x="26901" y="81958"/>
                  </a:lnTo>
                  <a:lnTo>
                    <a:pt x="27563" y="81566"/>
                  </a:lnTo>
                  <a:lnTo>
                    <a:pt x="28165" y="81175"/>
                  </a:lnTo>
                  <a:lnTo>
                    <a:pt x="28766" y="80862"/>
                  </a:lnTo>
                  <a:lnTo>
                    <a:pt x="29007" y="80784"/>
                  </a:lnTo>
                  <a:lnTo>
                    <a:pt x="29248" y="80705"/>
                  </a:lnTo>
                  <a:lnTo>
                    <a:pt x="29488" y="80549"/>
                  </a:lnTo>
                  <a:lnTo>
                    <a:pt x="29729" y="80471"/>
                  </a:lnTo>
                  <a:lnTo>
                    <a:pt x="30030" y="80314"/>
                  </a:lnTo>
                  <a:lnTo>
                    <a:pt x="30271" y="80236"/>
                  </a:lnTo>
                  <a:lnTo>
                    <a:pt x="30451" y="80001"/>
                  </a:lnTo>
                  <a:lnTo>
                    <a:pt x="30692" y="79844"/>
                  </a:lnTo>
                  <a:lnTo>
                    <a:pt x="31113" y="79375"/>
                  </a:lnTo>
                  <a:lnTo>
                    <a:pt x="31535" y="78748"/>
                  </a:lnTo>
                  <a:lnTo>
                    <a:pt x="31896" y="78044"/>
                  </a:lnTo>
                  <a:lnTo>
                    <a:pt x="32257" y="77261"/>
                  </a:lnTo>
                  <a:lnTo>
                    <a:pt x="32678" y="76478"/>
                  </a:lnTo>
                  <a:lnTo>
                    <a:pt x="33160" y="75617"/>
                  </a:lnTo>
                  <a:lnTo>
                    <a:pt x="33701" y="74756"/>
                  </a:lnTo>
                  <a:lnTo>
                    <a:pt x="34303" y="73817"/>
                  </a:lnTo>
                  <a:lnTo>
                    <a:pt x="35206" y="72643"/>
                  </a:lnTo>
                  <a:lnTo>
                    <a:pt x="36349" y="71155"/>
                  </a:lnTo>
                  <a:lnTo>
                    <a:pt x="37673" y="69433"/>
                  </a:lnTo>
                  <a:lnTo>
                    <a:pt x="39057" y="67711"/>
                  </a:lnTo>
                  <a:lnTo>
                    <a:pt x="40321" y="66067"/>
                  </a:lnTo>
                  <a:lnTo>
                    <a:pt x="41344" y="64658"/>
                  </a:lnTo>
                  <a:lnTo>
                    <a:pt x="42126" y="63719"/>
                  </a:lnTo>
                  <a:lnTo>
                    <a:pt x="42367" y="63406"/>
                  </a:lnTo>
                  <a:lnTo>
                    <a:pt x="42487" y="63484"/>
                  </a:lnTo>
                  <a:lnTo>
                    <a:pt x="42909" y="63797"/>
                  </a:lnTo>
                  <a:lnTo>
                    <a:pt x="43571" y="64267"/>
                  </a:lnTo>
                  <a:lnTo>
                    <a:pt x="44353" y="64815"/>
                  </a:lnTo>
                  <a:lnTo>
                    <a:pt x="45376" y="65519"/>
                  </a:lnTo>
                  <a:lnTo>
                    <a:pt x="46459" y="66302"/>
                  </a:lnTo>
                  <a:lnTo>
                    <a:pt x="47603" y="67163"/>
                  </a:lnTo>
                  <a:lnTo>
                    <a:pt x="48806" y="68103"/>
                  </a:lnTo>
                  <a:lnTo>
                    <a:pt x="50010" y="69042"/>
                  </a:lnTo>
                  <a:lnTo>
                    <a:pt x="51214" y="69981"/>
                  </a:lnTo>
                  <a:lnTo>
                    <a:pt x="52357" y="70921"/>
                  </a:lnTo>
                  <a:lnTo>
                    <a:pt x="53320" y="71782"/>
                  </a:lnTo>
                  <a:lnTo>
                    <a:pt x="54223" y="72564"/>
                  </a:lnTo>
                  <a:lnTo>
                    <a:pt x="54885" y="73269"/>
                  </a:lnTo>
                  <a:lnTo>
                    <a:pt x="55366" y="73817"/>
                  </a:lnTo>
                  <a:lnTo>
                    <a:pt x="55547" y="74287"/>
                  </a:lnTo>
                  <a:lnTo>
                    <a:pt x="55607" y="75069"/>
                  </a:lnTo>
                  <a:lnTo>
                    <a:pt x="55547" y="75930"/>
                  </a:lnTo>
                  <a:lnTo>
                    <a:pt x="55366" y="76870"/>
                  </a:lnTo>
                  <a:lnTo>
                    <a:pt x="55125" y="77809"/>
                  </a:lnTo>
                  <a:lnTo>
                    <a:pt x="54824" y="78905"/>
                  </a:lnTo>
                  <a:lnTo>
                    <a:pt x="54524" y="80001"/>
                  </a:lnTo>
                  <a:lnTo>
                    <a:pt x="54163" y="81097"/>
                  </a:lnTo>
                  <a:lnTo>
                    <a:pt x="53862" y="82271"/>
                  </a:lnTo>
                  <a:lnTo>
                    <a:pt x="53440" y="85245"/>
                  </a:lnTo>
                  <a:lnTo>
                    <a:pt x="53260" y="89003"/>
                  </a:lnTo>
                  <a:lnTo>
                    <a:pt x="53079" y="92838"/>
                  </a:lnTo>
                  <a:lnTo>
                    <a:pt x="52959" y="96048"/>
                  </a:lnTo>
                  <a:lnTo>
                    <a:pt x="52718" y="98709"/>
                  </a:lnTo>
                  <a:lnTo>
                    <a:pt x="52477" y="100197"/>
                  </a:lnTo>
                  <a:lnTo>
                    <a:pt x="52116" y="101449"/>
                  </a:lnTo>
                  <a:lnTo>
                    <a:pt x="51635" y="103562"/>
                  </a:lnTo>
                  <a:lnTo>
                    <a:pt x="51274" y="105598"/>
                  </a:lnTo>
                  <a:lnTo>
                    <a:pt x="51033" y="107633"/>
                  </a:lnTo>
                  <a:lnTo>
                    <a:pt x="50973" y="109120"/>
                  </a:lnTo>
                  <a:lnTo>
                    <a:pt x="51093" y="109903"/>
                  </a:lnTo>
                  <a:lnTo>
                    <a:pt x="51334" y="109981"/>
                  </a:lnTo>
                  <a:lnTo>
                    <a:pt x="51755" y="110060"/>
                  </a:lnTo>
                  <a:lnTo>
                    <a:pt x="52297" y="110060"/>
                  </a:lnTo>
                  <a:lnTo>
                    <a:pt x="52899" y="110138"/>
                  </a:lnTo>
                  <a:lnTo>
                    <a:pt x="53501" y="110138"/>
                  </a:lnTo>
                  <a:lnTo>
                    <a:pt x="53982" y="110138"/>
                  </a:lnTo>
                  <a:lnTo>
                    <a:pt x="54343" y="110138"/>
                  </a:lnTo>
                  <a:lnTo>
                    <a:pt x="54463" y="110138"/>
                  </a:lnTo>
                  <a:lnTo>
                    <a:pt x="54584" y="110138"/>
                  </a:lnTo>
                  <a:lnTo>
                    <a:pt x="54885" y="110138"/>
                  </a:lnTo>
                  <a:lnTo>
                    <a:pt x="55426" y="110216"/>
                  </a:lnTo>
                  <a:lnTo>
                    <a:pt x="56088" y="110216"/>
                  </a:lnTo>
                  <a:lnTo>
                    <a:pt x="56871" y="110294"/>
                  </a:lnTo>
                  <a:lnTo>
                    <a:pt x="57713" y="110294"/>
                  </a:lnTo>
                  <a:lnTo>
                    <a:pt x="58676" y="110373"/>
                  </a:lnTo>
                  <a:lnTo>
                    <a:pt x="59639" y="110373"/>
                  </a:lnTo>
                  <a:lnTo>
                    <a:pt x="60602" y="110451"/>
                  </a:lnTo>
                  <a:lnTo>
                    <a:pt x="61565" y="110451"/>
                  </a:lnTo>
                  <a:lnTo>
                    <a:pt x="62467" y="110451"/>
                  </a:lnTo>
                  <a:lnTo>
                    <a:pt x="63310" y="110451"/>
                  </a:lnTo>
                  <a:lnTo>
                    <a:pt x="64032" y="110373"/>
                  </a:lnTo>
                  <a:lnTo>
                    <a:pt x="64634" y="110373"/>
                  </a:lnTo>
                  <a:lnTo>
                    <a:pt x="65055" y="110216"/>
                  </a:lnTo>
                  <a:lnTo>
                    <a:pt x="65236" y="110138"/>
                  </a:lnTo>
                  <a:lnTo>
                    <a:pt x="65356" y="109433"/>
                  </a:lnTo>
                  <a:lnTo>
                    <a:pt x="65055" y="108651"/>
                  </a:lnTo>
                  <a:lnTo>
                    <a:pt x="64694" y="108024"/>
                  </a:lnTo>
                  <a:lnTo>
                    <a:pt x="64514" y="107711"/>
                  </a:lnTo>
                  <a:lnTo>
                    <a:pt x="64393" y="107633"/>
                  </a:lnTo>
                  <a:lnTo>
                    <a:pt x="64032" y="107398"/>
                  </a:lnTo>
                  <a:lnTo>
                    <a:pt x="63490" y="107007"/>
                  </a:lnTo>
                  <a:lnTo>
                    <a:pt x="62829" y="106615"/>
                  </a:lnTo>
                  <a:lnTo>
                    <a:pt x="62106" y="106067"/>
                  </a:lnTo>
                  <a:lnTo>
                    <a:pt x="61264" y="105598"/>
                  </a:lnTo>
                  <a:lnTo>
                    <a:pt x="60421" y="105050"/>
                  </a:lnTo>
                  <a:lnTo>
                    <a:pt x="59639" y="104580"/>
                  </a:lnTo>
                  <a:lnTo>
                    <a:pt x="58977" y="104032"/>
                  </a:lnTo>
                  <a:lnTo>
                    <a:pt x="58496" y="103328"/>
                  </a:lnTo>
                  <a:lnTo>
                    <a:pt x="58134" y="102545"/>
                  </a:lnTo>
                  <a:lnTo>
                    <a:pt x="57954" y="101762"/>
                  </a:lnTo>
                  <a:lnTo>
                    <a:pt x="57834" y="100901"/>
                  </a:lnTo>
                  <a:lnTo>
                    <a:pt x="57773" y="100118"/>
                  </a:lnTo>
                  <a:lnTo>
                    <a:pt x="57773" y="99414"/>
                  </a:lnTo>
                  <a:lnTo>
                    <a:pt x="57773" y="98788"/>
                  </a:lnTo>
                  <a:lnTo>
                    <a:pt x="57834" y="97535"/>
                  </a:lnTo>
                  <a:lnTo>
                    <a:pt x="58074" y="96126"/>
                  </a:lnTo>
                  <a:lnTo>
                    <a:pt x="58496" y="94326"/>
                  </a:lnTo>
                  <a:lnTo>
                    <a:pt x="59097" y="92212"/>
                  </a:lnTo>
                  <a:lnTo>
                    <a:pt x="59398" y="91116"/>
                  </a:lnTo>
                  <a:lnTo>
                    <a:pt x="59639" y="90177"/>
                  </a:lnTo>
                  <a:lnTo>
                    <a:pt x="59880" y="89394"/>
                  </a:lnTo>
                  <a:lnTo>
                    <a:pt x="60120" y="88533"/>
                  </a:lnTo>
                  <a:lnTo>
                    <a:pt x="60301" y="87594"/>
                  </a:lnTo>
                  <a:lnTo>
                    <a:pt x="60481" y="86576"/>
                  </a:lnTo>
                  <a:lnTo>
                    <a:pt x="60722" y="85324"/>
                  </a:lnTo>
                  <a:lnTo>
                    <a:pt x="60963" y="83758"/>
                  </a:lnTo>
                  <a:lnTo>
                    <a:pt x="61384" y="81018"/>
                  </a:lnTo>
                  <a:lnTo>
                    <a:pt x="61625" y="79375"/>
                  </a:lnTo>
                  <a:lnTo>
                    <a:pt x="61866" y="78122"/>
                  </a:lnTo>
                  <a:lnTo>
                    <a:pt x="62287" y="76478"/>
                  </a:lnTo>
                  <a:lnTo>
                    <a:pt x="62768" y="74521"/>
                  </a:lnTo>
                  <a:lnTo>
                    <a:pt x="63129" y="72799"/>
                  </a:lnTo>
                  <a:lnTo>
                    <a:pt x="63310" y="71390"/>
                  </a:lnTo>
                  <a:lnTo>
                    <a:pt x="63190" y="70451"/>
                  </a:lnTo>
                  <a:lnTo>
                    <a:pt x="62889" y="69903"/>
                  </a:lnTo>
                  <a:lnTo>
                    <a:pt x="62407" y="69198"/>
                  </a:lnTo>
                  <a:lnTo>
                    <a:pt x="61745" y="68259"/>
                  </a:lnTo>
                  <a:lnTo>
                    <a:pt x="60963" y="67085"/>
                  </a:lnTo>
                  <a:lnTo>
                    <a:pt x="60120" y="65833"/>
                  </a:lnTo>
                  <a:lnTo>
                    <a:pt x="59338" y="64424"/>
                  </a:lnTo>
                  <a:lnTo>
                    <a:pt x="58676" y="63015"/>
                  </a:lnTo>
                  <a:lnTo>
                    <a:pt x="58134" y="61449"/>
                  </a:lnTo>
                  <a:lnTo>
                    <a:pt x="57593" y="59883"/>
                  </a:lnTo>
                  <a:lnTo>
                    <a:pt x="56931" y="58240"/>
                  </a:lnTo>
                  <a:lnTo>
                    <a:pt x="56088" y="56674"/>
                  </a:lnTo>
                  <a:lnTo>
                    <a:pt x="55246" y="55187"/>
                  </a:lnTo>
                  <a:lnTo>
                    <a:pt x="54403" y="53856"/>
                  </a:lnTo>
                  <a:lnTo>
                    <a:pt x="53621" y="52760"/>
                  </a:lnTo>
                  <a:lnTo>
                    <a:pt x="53019" y="51899"/>
                  </a:lnTo>
                  <a:lnTo>
                    <a:pt x="52598" y="51351"/>
                  </a:lnTo>
                  <a:lnTo>
                    <a:pt x="52116" y="50334"/>
                  </a:lnTo>
                  <a:lnTo>
                    <a:pt x="51876" y="48611"/>
                  </a:lnTo>
                  <a:lnTo>
                    <a:pt x="52056" y="46498"/>
                  </a:lnTo>
                  <a:lnTo>
                    <a:pt x="52959" y="44071"/>
                  </a:lnTo>
                  <a:lnTo>
                    <a:pt x="53561" y="42975"/>
                  </a:lnTo>
                  <a:lnTo>
                    <a:pt x="54042" y="42114"/>
                  </a:lnTo>
                  <a:lnTo>
                    <a:pt x="54403" y="41410"/>
                  </a:lnTo>
                  <a:lnTo>
                    <a:pt x="54824" y="40784"/>
                  </a:lnTo>
                  <a:lnTo>
                    <a:pt x="55186" y="40314"/>
                  </a:lnTo>
                  <a:lnTo>
                    <a:pt x="55547" y="39766"/>
                  </a:lnTo>
                  <a:lnTo>
                    <a:pt x="55968" y="39062"/>
                  </a:lnTo>
                  <a:lnTo>
                    <a:pt x="56510" y="38279"/>
                  </a:lnTo>
                  <a:lnTo>
                    <a:pt x="57051" y="37339"/>
                  </a:lnTo>
                  <a:lnTo>
                    <a:pt x="57533" y="36478"/>
                  </a:lnTo>
                  <a:lnTo>
                    <a:pt x="58014" y="35617"/>
                  </a:lnTo>
                  <a:lnTo>
                    <a:pt x="58435" y="34834"/>
                  </a:lnTo>
                  <a:lnTo>
                    <a:pt x="58796" y="34130"/>
                  </a:lnTo>
                  <a:lnTo>
                    <a:pt x="59037" y="33660"/>
                  </a:lnTo>
                  <a:lnTo>
                    <a:pt x="59218" y="33347"/>
                  </a:lnTo>
                  <a:lnTo>
                    <a:pt x="59278" y="33191"/>
                  </a:lnTo>
                  <a:lnTo>
                    <a:pt x="59278" y="33269"/>
                  </a:lnTo>
                  <a:lnTo>
                    <a:pt x="59398" y="33504"/>
                  </a:lnTo>
                  <a:lnTo>
                    <a:pt x="59819" y="33973"/>
                  </a:lnTo>
                  <a:lnTo>
                    <a:pt x="60662" y="34600"/>
                  </a:lnTo>
                  <a:lnTo>
                    <a:pt x="61926" y="35069"/>
                  </a:lnTo>
                  <a:lnTo>
                    <a:pt x="63069" y="35148"/>
                  </a:lnTo>
                  <a:lnTo>
                    <a:pt x="64152" y="34913"/>
                  </a:lnTo>
                  <a:lnTo>
                    <a:pt x="65115" y="34365"/>
                  </a:lnTo>
                  <a:lnTo>
                    <a:pt x="66078" y="33739"/>
                  </a:lnTo>
                  <a:lnTo>
                    <a:pt x="66981" y="32956"/>
                  </a:lnTo>
                  <a:lnTo>
                    <a:pt x="67884" y="32330"/>
                  </a:lnTo>
                  <a:lnTo>
                    <a:pt x="68786" y="31782"/>
                  </a:lnTo>
                  <a:lnTo>
                    <a:pt x="70050" y="31155"/>
                  </a:lnTo>
                  <a:lnTo>
                    <a:pt x="71194" y="30529"/>
                  </a:lnTo>
                  <a:lnTo>
                    <a:pt x="72217" y="29981"/>
                  </a:lnTo>
                  <a:lnTo>
                    <a:pt x="73119" y="29512"/>
                  </a:lnTo>
                  <a:lnTo>
                    <a:pt x="73902" y="29120"/>
                  </a:lnTo>
                  <a:lnTo>
                    <a:pt x="74443" y="28807"/>
                  </a:lnTo>
                  <a:lnTo>
                    <a:pt x="74804" y="28651"/>
                  </a:lnTo>
                  <a:lnTo>
                    <a:pt x="74925" y="28572"/>
                  </a:lnTo>
                  <a:lnTo>
                    <a:pt x="75045" y="28494"/>
                  </a:lnTo>
                  <a:lnTo>
                    <a:pt x="75286" y="28337"/>
                  </a:lnTo>
                  <a:lnTo>
                    <a:pt x="75647" y="28103"/>
                  </a:lnTo>
                  <a:lnTo>
                    <a:pt x="76189" y="27868"/>
                  </a:lnTo>
                  <a:lnTo>
                    <a:pt x="76730" y="27633"/>
                  </a:lnTo>
                  <a:lnTo>
                    <a:pt x="77392" y="27398"/>
                  </a:lnTo>
                  <a:lnTo>
                    <a:pt x="77994" y="27242"/>
                  </a:lnTo>
                  <a:lnTo>
                    <a:pt x="78656" y="27163"/>
                  </a:lnTo>
                  <a:lnTo>
                    <a:pt x="79017" y="27163"/>
                  </a:lnTo>
                  <a:lnTo>
                    <a:pt x="79378" y="27242"/>
                  </a:lnTo>
                  <a:lnTo>
                    <a:pt x="79739" y="27242"/>
                  </a:lnTo>
                  <a:lnTo>
                    <a:pt x="80100" y="27163"/>
                  </a:lnTo>
                  <a:lnTo>
                    <a:pt x="80461" y="27085"/>
                  </a:lnTo>
                  <a:lnTo>
                    <a:pt x="80822" y="26850"/>
                  </a:lnTo>
                  <a:lnTo>
                    <a:pt x="81304" y="26459"/>
                  </a:lnTo>
                  <a:lnTo>
                    <a:pt x="81785" y="25911"/>
                  </a:lnTo>
                  <a:lnTo>
                    <a:pt x="82628" y="24893"/>
                  </a:lnTo>
                  <a:lnTo>
                    <a:pt x="82989" y="24345"/>
                  </a:lnTo>
                  <a:lnTo>
                    <a:pt x="83109" y="24110"/>
                  </a:lnTo>
                  <a:lnTo>
                    <a:pt x="83109" y="24032"/>
                  </a:lnTo>
                  <a:lnTo>
                    <a:pt x="83350" y="24345"/>
                  </a:lnTo>
                  <a:lnTo>
                    <a:pt x="83832" y="24737"/>
                  </a:lnTo>
                  <a:lnTo>
                    <a:pt x="84373" y="24893"/>
                  </a:lnTo>
                  <a:lnTo>
                    <a:pt x="84794" y="24032"/>
                  </a:lnTo>
                  <a:lnTo>
                    <a:pt x="84855" y="23954"/>
                  </a:lnTo>
                  <a:lnTo>
                    <a:pt x="84855" y="23876"/>
                  </a:lnTo>
                  <a:lnTo>
                    <a:pt x="84855" y="23719"/>
                  </a:lnTo>
                  <a:lnTo>
                    <a:pt x="84794" y="23484"/>
                  </a:lnTo>
                  <a:lnTo>
                    <a:pt x="84614" y="23015"/>
                  </a:lnTo>
                  <a:lnTo>
                    <a:pt x="84313" y="22467"/>
                  </a:lnTo>
                  <a:lnTo>
                    <a:pt x="83832" y="21527"/>
                  </a:lnTo>
                  <a:lnTo>
                    <a:pt x="83109" y="203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4" name="Shape 164"/>
            <p:cNvSpPr/>
            <p:nvPr/>
          </p:nvSpPr>
          <p:spPr>
            <a:xfrm>
              <a:off x="2131875" y="21525"/>
              <a:ext cx="197125" cy="191800"/>
            </a:xfrm>
            <a:custGeom>
              <a:avLst/>
              <a:gdLst/>
              <a:ahLst/>
              <a:cxnLst/>
              <a:rect l="0" t="0" r="0" b="0"/>
              <a:pathLst>
                <a:path w="7885" h="7672" extrusionOk="0">
                  <a:moveTo>
                    <a:pt x="1" y="7515"/>
                  </a:moveTo>
                  <a:lnTo>
                    <a:pt x="242" y="7515"/>
                  </a:lnTo>
                  <a:lnTo>
                    <a:pt x="783" y="7515"/>
                  </a:lnTo>
                  <a:lnTo>
                    <a:pt x="1626" y="7593"/>
                  </a:lnTo>
                  <a:lnTo>
                    <a:pt x="2649" y="7593"/>
                  </a:lnTo>
                  <a:lnTo>
                    <a:pt x="3672" y="7671"/>
                  </a:lnTo>
                  <a:lnTo>
                    <a:pt x="4575" y="7671"/>
                  </a:lnTo>
                  <a:lnTo>
                    <a:pt x="5357" y="7671"/>
                  </a:lnTo>
                  <a:lnTo>
                    <a:pt x="5778" y="7671"/>
                  </a:lnTo>
                  <a:lnTo>
                    <a:pt x="6079" y="7593"/>
                  </a:lnTo>
                  <a:lnTo>
                    <a:pt x="6380" y="7593"/>
                  </a:lnTo>
                  <a:lnTo>
                    <a:pt x="6681" y="7515"/>
                  </a:lnTo>
                  <a:lnTo>
                    <a:pt x="7042" y="7436"/>
                  </a:lnTo>
                  <a:lnTo>
                    <a:pt x="7283" y="7358"/>
                  </a:lnTo>
                  <a:lnTo>
                    <a:pt x="7523" y="7280"/>
                  </a:lnTo>
                  <a:lnTo>
                    <a:pt x="7704" y="7202"/>
                  </a:lnTo>
                  <a:lnTo>
                    <a:pt x="7764" y="7202"/>
                  </a:lnTo>
                  <a:lnTo>
                    <a:pt x="7884" y="6341"/>
                  </a:lnTo>
                  <a:lnTo>
                    <a:pt x="7824" y="6341"/>
                  </a:lnTo>
                  <a:lnTo>
                    <a:pt x="7644" y="6341"/>
                  </a:lnTo>
                  <a:lnTo>
                    <a:pt x="7403" y="6419"/>
                  </a:lnTo>
                  <a:lnTo>
                    <a:pt x="7042" y="6497"/>
                  </a:lnTo>
                  <a:lnTo>
                    <a:pt x="6681" y="6497"/>
                  </a:lnTo>
                  <a:lnTo>
                    <a:pt x="6260" y="6575"/>
                  </a:lnTo>
                  <a:lnTo>
                    <a:pt x="5899" y="6654"/>
                  </a:lnTo>
                  <a:lnTo>
                    <a:pt x="5537" y="6654"/>
                  </a:lnTo>
                  <a:lnTo>
                    <a:pt x="5297" y="6654"/>
                  </a:lnTo>
                  <a:lnTo>
                    <a:pt x="5056" y="6654"/>
                  </a:lnTo>
                  <a:lnTo>
                    <a:pt x="4755" y="6654"/>
                  </a:lnTo>
                  <a:lnTo>
                    <a:pt x="4454" y="6654"/>
                  </a:lnTo>
                  <a:lnTo>
                    <a:pt x="4153" y="6654"/>
                  </a:lnTo>
                  <a:lnTo>
                    <a:pt x="3973" y="6575"/>
                  </a:lnTo>
                  <a:lnTo>
                    <a:pt x="3792" y="6575"/>
                  </a:lnTo>
                  <a:lnTo>
                    <a:pt x="3732" y="6575"/>
                  </a:lnTo>
                  <a:lnTo>
                    <a:pt x="3612" y="7202"/>
                  </a:lnTo>
                  <a:lnTo>
                    <a:pt x="2769" y="7045"/>
                  </a:lnTo>
                  <a:lnTo>
                    <a:pt x="3251" y="4227"/>
                  </a:lnTo>
                  <a:lnTo>
                    <a:pt x="4213" y="4227"/>
                  </a:lnTo>
                  <a:lnTo>
                    <a:pt x="4093" y="4853"/>
                  </a:lnTo>
                  <a:lnTo>
                    <a:pt x="4153" y="4853"/>
                  </a:lnTo>
                  <a:lnTo>
                    <a:pt x="4394" y="4932"/>
                  </a:lnTo>
                  <a:lnTo>
                    <a:pt x="4695" y="4932"/>
                  </a:lnTo>
                  <a:lnTo>
                    <a:pt x="5116" y="4932"/>
                  </a:lnTo>
                  <a:lnTo>
                    <a:pt x="5477" y="5010"/>
                  </a:lnTo>
                  <a:lnTo>
                    <a:pt x="5899" y="5010"/>
                  </a:lnTo>
                  <a:lnTo>
                    <a:pt x="6320" y="4932"/>
                  </a:lnTo>
                  <a:lnTo>
                    <a:pt x="6621" y="4853"/>
                  </a:lnTo>
                  <a:lnTo>
                    <a:pt x="7102" y="4697"/>
                  </a:lnTo>
                  <a:lnTo>
                    <a:pt x="7463" y="4697"/>
                  </a:lnTo>
                  <a:lnTo>
                    <a:pt x="7704" y="4697"/>
                  </a:lnTo>
                  <a:lnTo>
                    <a:pt x="7764" y="4697"/>
                  </a:lnTo>
                  <a:lnTo>
                    <a:pt x="7764" y="4540"/>
                  </a:lnTo>
                  <a:lnTo>
                    <a:pt x="7764" y="4149"/>
                  </a:lnTo>
                  <a:lnTo>
                    <a:pt x="7584" y="3601"/>
                  </a:lnTo>
                  <a:lnTo>
                    <a:pt x="7222" y="2975"/>
                  </a:lnTo>
                  <a:lnTo>
                    <a:pt x="6982" y="2583"/>
                  </a:lnTo>
                  <a:lnTo>
                    <a:pt x="6801" y="2270"/>
                  </a:lnTo>
                  <a:lnTo>
                    <a:pt x="6561" y="1879"/>
                  </a:lnTo>
                  <a:lnTo>
                    <a:pt x="6320" y="1566"/>
                  </a:lnTo>
                  <a:lnTo>
                    <a:pt x="6019" y="1253"/>
                  </a:lnTo>
                  <a:lnTo>
                    <a:pt x="5778" y="1018"/>
                  </a:lnTo>
                  <a:lnTo>
                    <a:pt x="5477" y="783"/>
                  </a:lnTo>
                  <a:lnTo>
                    <a:pt x="5116" y="548"/>
                  </a:lnTo>
                  <a:lnTo>
                    <a:pt x="4755" y="391"/>
                  </a:lnTo>
                  <a:lnTo>
                    <a:pt x="4334" y="313"/>
                  </a:lnTo>
                  <a:lnTo>
                    <a:pt x="3973" y="157"/>
                  </a:lnTo>
                  <a:lnTo>
                    <a:pt x="3612" y="78"/>
                  </a:lnTo>
                  <a:lnTo>
                    <a:pt x="3251" y="0"/>
                  </a:lnTo>
                  <a:lnTo>
                    <a:pt x="2950" y="0"/>
                  </a:lnTo>
                  <a:lnTo>
                    <a:pt x="2769" y="0"/>
                  </a:lnTo>
                  <a:lnTo>
                    <a:pt x="2589" y="0"/>
                  </a:lnTo>
                  <a:lnTo>
                    <a:pt x="2408" y="78"/>
                  </a:lnTo>
                  <a:lnTo>
                    <a:pt x="2167" y="78"/>
                  </a:lnTo>
                  <a:lnTo>
                    <a:pt x="1866" y="157"/>
                  </a:lnTo>
                  <a:lnTo>
                    <a:pt x="1566" y="235"/>
                  </a:lnTo>
                  <a:lnTo>
                    <a:pt x="1325" y="391"/>
                  </a:lnTo>
                  <a:lnTo>
                    <a:pt x="1144" y="470"/>
                  </a:lnTo>
                  <a:lnTo>
                    <a:pt x="1024" y="470"/>
                  </a:lnTo>
                  <a:lnTo>
                    <a:pt x="1024" y="548"/>
                  </a:lnTo>
                  <a:lnTo>
                    <a:pt x="1204" y="548"/>
                  </a:lnTo>
                  <a:lnTo>
                    <a:pt x="1505" y="626"/>
                  </a:lnTo>
                  <a:lnTo>
                    <a:pt x="1866" y="705"/>
                  </a:lnTo>
                  <a:lnTo>
                    <a:pt x="2288" y="705"/>
                  </a:lnTo>
                  <a:lnTo>
                    <a:pt x="2649" y="783"/>
                  </a:lnTo>
                  <a:lnTo>
                    <a:pt x="3010" y="861"/>
                  </a:lnTo>
                  <a:lnTo>
                    <a:pt x="3251" y="861"/>
                  </a:lnTo>
                  <a:lnTo>
                    <a:pt x="3311" y="861"/>
                  </a:lnTo>
                  <a:lnTo>
                    <a:pt x="3371" y="939"/>
                  </a:lnTo>
                  <a:lnTo>
                    <a:pt x="3491" y="1018"/>
                  </a:lnTo>
                  <a:lnTo>
                    <a:pt x="3491" y="1174"/>
                  </a:lnTo>
                  <a:lnTo>
                    <a:pt x="3371" y="1331"/>
                  </a:lnTo>
                  <a:lnTo>
                    <a:pt x="3070" y="1487"/>
                  </a:lnTo>
                  <a:lnTo>
                    <a:pt x="2889" y="1566"/>
                  </a:lnTo>
                  <a:lnTo>
                    <a:pt x="2769" y="1644"/>
                  </a:lnTo>
                  <a:lnTo>
                    <a:pt x="2709" y="1644"/>
                  </a:lnTo>
                  <a:lnTo>
                    <a:pt x="3010" y="2114"/>
                  </a:lnTo>
                  <a:lnTo>
                    <a:pt x="3431" y="3836"/>
                  </a:lnTo>
                  <a:lnTo>
                    <a:pt x="1806" y="3914"/>
                  </a:lnTo>
                  <a:lnTo>
                    <a:pt x="904" y="4775"/>
                  </a:lnTo>
                  <a:lnTo>
                    <a:pt x="2107" y="5010"/>
                  </a:lnTo>
                  <a:lnTo>
                    <a:pt x="2047" y="5480"/>
                  </a:lnTo>
                  <a:lnTo>
                    <a:pt x="1927" y="5558"/>
                  </a:lnTo>
                  <a:lnTo>
                    <a:pt x="1626" y="5636"/>
                  </a:lnTo>
                  <a:lnTo>
                    <a:pt x="1204" y="5714"/>
                  </a:lnTo>
                  <a:lnTo>
                    <a:pt x="783" y="5793"/>
                  </a:lnTo>
                  <a:lnTo>
                    <a:pt x="422" y="6027"/>
                  </a:lnTo>
                  <a:lnTo>
                    <a:pt x="181" y="6654"/>
                  </a:lnTo>
                  <a:lnTo>
                    <a:pt x="61" y="7280"/>
                  </a:lnTo>
                  <a:lnTo>
                    <a:pt x="1" y="75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" name="Shape 165"/>
            <p:cNvSpPr/>
            <p:nvPr/>
          </p:nvSpPr>
          <p:spPr>
            <a:xfrm>
              <a:off x="2189050" y="252425"/>
              <a:ext cx="105350" cy="174200"/>
            </a:xfrm>
            <a:custGeom>
              <a:avLst/>
              <a:gdLst/>
              <a:ahLst/>
              <a:cxnLst/>
              <a:rect l="0" t="0" r="0" b="0"/>
              <a:pathLst>
                <a:path w="4214" h="6968" extrusionOk="0">
                  <a:moveTo>
                    <a:pt x="4213" y="1"/>
                  </a:moveTo>
                  <a:lnTo>
                    <a:pt x="4153" y="79"/>
                  </a:lnTo>
                  <a:lnTo>
                    <a:pt x="3973" y="392"/>
                  </a:lnTo>
                  <a:lnTo>
                    <a:pt x="3792" y="784"/>
                  </a:lnTo>
                  <a:lnTo>
                    <a:pt x="3732" y="1097"/>
                  </a:lnTo>
                  <a:lnTo>
                    <a:pt x="3732" y="1566"/>
                  </a:lnTo>
                  <a:lnTo>
                    <a:pt x="3792" y="2271"/>
                  </a:lnTo>
                  <a:lnTo>
                    <a:pt x="3852" y="2897"/>
                  </a:lnTo>
                  <a:lnTo>
                    <a:pt x="3852" y="3132"/>
                  </a:lnTo>
                  <a:lnTo>
                    <a:pt x="3612" y="3210"/>
                  </a:lnTo>
                  <a:lnTo>
                    <a:pt x="3010" y="2741"/>
                  </a:lnTo>
                  <a:lnTo>
                    <a:pt x="2588" y="2975"/>
                  </a:lnTo>
                  <a:lnTo>
                    <a:pt x="2588" y="3602"/>
                  </a:lnTo>
                  <a:lnTo>
                    <a:pt x="2528" y="3836"/>
                  </a:lnTo>
                  <a:lnTo>
                    <a:pt x="1445" y="4071"/>
                  </a:lnTo>
                  <a:lnTo>
                    <a:pt x="1264" y="4619"/>
                  </a:lnTo>
                  <a:lnTo>
                    <a:pt x="1565" y="5167"/>
                  </a:lnTo>
                  <a:lnTo>
                    <a:pt x="1264" y="5480"/>
                  </a:lnTo>
                  <a:lnTo>
                    <a:pt x="903" y="6263"/>
                  </a:lnTo>
                  <a:lnTo>
                    <a:pt x="903" y="6341"/>
                  </a:lnTo>
                  <a:lnTo>
                    <a:pt x="903" y="6576"/>
                  </a:lnTo>
                  <a:lnTo>
                    <a:pt x="783" y="6811"/>
                  </a:lnTo>
                  <a:lnTo>
                    <a:pt x="663" y="6889"/>
                  </a:lnTo>
                  <a:lnTo>
                    <a:pt x="422" y="6889"/>
                  </a:lnTo>
                  <a:lnTo>
                    <a:pt x="181" y="6968"/>
                  </a:lnTo>
                  <a:lnTo>
                    <a:pt x="1" y="6889"/>
                  </a:lnTo>
                  <a:lnTo>
                    <a:pt x="61" y="6576"/>
                  </a:lnTo>
                  <a:lnTo>
                    <a:pt x="241" y="6028"/>
                  </a:lnTo>
                  <a:lnTo>
                    <a:pt x="482" y="5324"/>
                  </a:lnTo>
                  <a:lnTo>
                    <a:pt x="663" y="4619"/>
                  </a:lnTo>
                  <a:lnTo>
                    <a:pt x="783" y="4071"/>
                  </a:lnTo>
                  <a:lnTo>
                    <a:pt x="843" y="3523"/>
                  </a:lnTo>
                  <a:lnTo>
                    <a:pt x="903" y="2741"/>
                  </a:lnTo>
                  <a:lnTo>
                    <a:pt x="1024" y="2036"/>
                  </a:lnTo>
                  <a:lnTo>
                    <a:pt x="1144" y="1645"/>
                  </a:lnTo>
                  <a:lnTo>
                    <a:pt x="1325" y="1488"/>
                  </a:lnTo>
                  <a:lnTo>
                    <a:pt x="1565" y="1253"/>
                  </a:lnTo>
                  <a:lnTo>
                    <a:pt x="1746" y="1097"/>
                  </a:lnTo>
                  <a:lnTo>
                    <a:pt x="1806" y="1018"/>
                  </a:lnTo>
                  <a:lnTo>
                    <a:pt x="2227" y="1488"/>
                  </a:lnTo>
                  <a:lnTo>
                    <a:pt x="2709" y="1645"/>
                  </a:lnTo>
                  <a:lnTo>
                    <a:pt x="3130" y="1097"/>
                  </a:lnTo>
                  <a:lnTo>
                    <a:pt x="2889" y="549"/>
                  </a:lnTo>
                  <a:lnTo>
                    <a:pt x="3371" y="549"/>
                  </a:lnTo>
                  <a:lnTo>
                    <a:pt x="3852" y="79"/>
                  </a:lnTo>
                  <a:lnTo>
                    <a:pt x="421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6" name="Shape 166"/>
            <p:cNvSpPr/>
            <p:nvPr/>
          </p:nvSpPr>
          <p:spPr>
            <a:xfrm>
              <a:off x="737200" y="2050875"/>
              <a:ext cx="215175" cy="223100"/>
            </a:xfrm>
            <a:custGeom>
              <a:avLst/>
              <a:gdLst/>
              <a:ahLst/>
              <a:cxnLst/>
              <a:rect l="0" t="0" r="0" b="0"/>
              <a:pathLst>
                <a:path w="8607" h="8924" extrusionOk="0">
                  <a:moveTo>
                    <a:pt x="7463" y="0"/>
                  </a:moveTo>
                  <a:lnTo>
                    <a:pt x="7463" y="313"/>
                  </a:lnTo>
                  <a:lnTo>
                    <a:pt x="7523" y="1018"/>
                  </a:lnTo>
                  <a:lnTo>
                    <a:pt x="7643" y="1879"/>
                  </a:lnTo>
                  <a:lnTo>
                    <a:pt x="7884" y="2818"/>
                  </a:lnTo>
                  <a:lnTo>
                    <a:pt x="8125" y="3601"/>
                  </a:lnTo>
                  <a:lnTo>
                    <a:pt x="8366" y="4306"/>
                  </a:lnTo>
                  <a:lnTo>
                    <a:pt x="8546" y="4853"/>
                  </a:lnTo>
                  <a:lnTo>
                    <a:pt x="8606" y="5010"/>
                  </a:lnTo>
                  <a:lnTo>
                    <a:pt x="7162" y="5793"/>
                  </a:lnTo>
                  <a:lnTo>
                    <a:pt x="6319" y="1957"/>
                  </a:lnTo>
                  <a:lnTo>
                    <a:pt x="5838" y="2583"/>
                  </a:lnTo>
                  <a:lnTo>
                    <a:pt x="5898" y="2975"/>
                  </a:lnTo>
                  <a:lnTo>
                    <a:pt x="6019" y="3914"/>
                  </a:lnTo>
                  <a:lnTo>
                    <a:pt x="6139" y="4932"/>
                  </a:lnTo>
                  <a:lnTo>
                    <a:pt x="6199" y="5558"/>
                  </a:lnTo>
                  <a:lnTo>
                    <a:pt x="6199" y="5793"/>
                  </a:lnTo>
                  <a:lnTo>
                    <a:pt x="6139" y="6028"/>
                  </a:lnTo>
                  <a:lnTo>
                    <a:pt x="6019" y="6106"/>
                  </a:lnTo>
                  <a:lnTo>
                    <a:pt x="5718" y="5949"/>
                  </a:lnTo>
                  <a:lnTo>
                    <a:pt x="5477" y="5558"/>
                  </a:lnTo>
                  <a:lnTo>
                    <a:pt x="5357" y="4932"/>
                  </a:lnTo>
                  <a:lnTo>
                    <a:pt x="5296" y="4462"/>
                  </a:lnTo>
                  <a:lnTo>
                    <a:pt x="5176" y="4227"/>
                  </a:lnTo>
                  <a:lnTo>
                    <a:pt x="4995" y="4619"/>
                  </a:lnTo>
                  <a:lnTo>
                    <a:pt x="4815" y="5480"/>
                  </a:lnTo>
                  <a:lnTo>
                    <a:pt x="4755" y="6341"/>
                  </a:lnTo>
                  <a:lnTo>
                    <a:pt x="4695" y="6732"/>
                  </a:lnTo>
                  <a:lnTo>
                    <a:pt x="4574" y="6810"/>
                  </a:lnTo>
                  <a:lnTo>
                    <a:pt x="4213" y="7045"/>
                  </a:lnTo>
                  <a:lnTo>
                    <a:pt x="3732" y="7437"/>
                  </a:lnTo>
                  <a:lnTo>
                    <a:pt x="3250" y="7828"/>
                  </a:lnTo>
                  <a:lnTo>
                    <a:pt x="2889" y="8219"/>
                  </a:lnTo>
                  <a:lnTo>
                    <a:pt x="2588" y="8611"/>
                  </a:lnTo>
                  <a:lnTo>
                    <a:pt x="2287" y="8924"/>
                  </a:lnTo>
                  <a:lnTo>
                    <a:pt x="1926" y="8924"/>
                  </a:lnTo>
                  <a:lnTo>
                    <a:pt x="1565" y="8846"/>
                  </a:lnTo>
                  <a:lnTo>
                    <a:pt x="1084" y="8846"/>
                  </a:lnTo>
                  <a:lnTo>
                    <a:pt x="602" y="8611"/>
                  </a:lnTo>
                  <a:lnTo>
                    <a:pt x="241" y="8298"/>
                  </a:lnTo>
                  <a:lnTo>
                    <a:pt x="61" y="7593"/>
                  </a:lnTo>
                  <a:lnTo>
                    <a:pt x="0" y="6576"/>
                  </a:lnTo>
                  <a:lnTo>
                    <a:pt x="181" y="5636"/>
                  </a:lnTo>
                  <a:lnTo>
                    <a:pt x="602" y="4853"/>
                  </a:lnTo>
                  <a:lnTo>
                    <a:pt x="903" y="4619"/>
                  </a:lnTo>
                  <a:lnTo>
                    <a:pt x="1204" y="4462"/>
                  </a:lnTo>
                  <a:lnTo>
                    <a:pt x="1565" y="4227"/>
                  </a:lnTo>
                  <a:lnTo>
                    <a:pt x="1986" y="4071"/>
                  </a:lnTo>
                  <a:lnTo>
                    <a:pt x="2348" y="3836"/>
                  </a:lnTo>
                  <a:lnTo>
                    <a:pt x="2709" y="3679"/>
                  </a:lnTo>
                  <a:lnTo>
                    <a:pt x="3130" y="3366"/>
                  </a:lnTo>
                  <a:lnTo>
                    <a:pt x="3491" y="3131"/>
                  </a:lnTo>
                  <a:lnTo>
                    <a:pt x="3912" y="2740"/>
                  </a:lnTo>
                  <a:lnTo>
                    <a:pt x="4514" y="2349"/>
                  </a:lnTo>
                  <a:lnTo>
                    <a:pt x="5116" y="1801"/>
                  </a:lnTo>
                  <a:lnTo>
                    <a:pt x="5838" y="1253"/>
                  </a:lnTo>
                  <a:lnTo>
                    <a:pt x="6440" y="783"/>
                  </a:lnTo>
                  <a:lnTo>
                    <a:pt x="6981" y="392"/>
                  </a:lnTo>
                  <a:lnTo>
                    <a:pt x="7342" y="79"/>
                  </a:lnTo>
                  <a:lnTo>
                    <a:pt x="746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7" name="Shape 167"/>
            <p:cNvSpPr/>
            <p:nvPr/>
          </p:nvSpPr>
          <p:spPr>
            <a:xfrm>
              <a:off x="1770800" y="716225"/>
              <a:ext cx="312975" cy="432525"/>
            </a:xfrm>
            <a:custGeom>
              <a:avLst/>
              <a:gdLst/>
              <a:ahLst/>
              <a:cxnLst/>
              <a:rect l="0" t="0" r="0" b="0"/>
              <a:pathLst>
                <a:path w="12519" h="17301" extrusionOk="0">
                  <a:moveTo>
                    <a:pt x="12518" y="3993"/>
                  </a:moveTo>
                  <a:lnTo>
                    <a:pt x="12458" y="4149"/>
                  </a:lnTo>
                  <a:lnTo>
                    <a:pt x="12157" y="4697"/>
                  </a:lnTo>
                  <a:lnTo>
                    <a:pt x="11796" y="5480"/>
                  </a:lnTo>
                  <a:lnTo>
                    <a:pt x="11375" y="6341"/>
                  </a:lnTo>
                  <a:lnTo>
                    <a:pt x="10833" y="7359"/>
                  </a:lnTo>
                  <a:lnTo>
                    <a:pt x="10291" y="8376"/>
                  </a:lnTo>
                  <a:lnTo>
                    <a:pt x="9750" y="9237"/>
                  </a:lnTo>
                  <a:lnTo>
                    <a:pt x="9268" y="9942"/>
                  </a:lnTo>
                  <a:lnTo>
                    <a:pt x="8787" y="10647"/>
                  </a:lnTo>
                  <a:lnTo>
                    <a:pt x="8125" y="11586"/>
                  </a:lnTo>
                  <a:lnTo>
                    <a:pt x="7463" y="12603"/>
                  </a:lnTo>
                  <a:lnTo>
                    <a:pt x="6801" y="13778"/>
                  </a:lnTo>
                  <a:lnTo>
                    <a:pt x="6139" y="14874"/>
                  </a:lnTo>
                  <a:lnTo>
                    <a:pt x="5657" y="15813"/>
                  </a:lnTo>
                  <a:lnTo>
                    <a:pt x="5236" y="16517"/>
                  </a:lnTo>
                  <a:lnTo>
                    <a:pt x="5056" y="16987"/>
                  </a:lnTo>
                  <a:lnTo>
                    <a:pt x="4935" y="17144"/>
                  </a:lnTo>
                  <a:lnTo>
                    <a:pt x="4755" y="17300"/>
                  </a:lnTo>
                  <a:lnTo>
                    <a:pt x="4454" y="17300"/>
                  </a:lnTo>
                  <a:lnTo>
                    <a:pt x="4093" y="17222"/>
                  </a:lnTo>
                  <a:lnTo>
                    <a:pt x="3732" y="17144"/>
                  </a:lnTo>
                  <a:lnTo>
                    <a:pt x="3310" y="16909"/>
                  </a:lnTo>
                  <a:lnTo>
                    <a:pt x="2949" y="16752"/>
                  </a:lnTo>
                  <a:lnTo>
                    <a:pt x="2528" y="16517"/>
                  </a:lnTo>
                  <a:lnTo>
                    <a:pt x="2107" y="16283"/>
                  </a:lnTo>
                  <a:lnTo>
                    <a:pt x="1686" y="15969"/>
                  </a:lnTo>
                  <a:lnTo>
                    <a:pt x="1264" y="15735"/>
                  </a:lnTo>
                  <a:lnTo>
                    <a:pt x="903" y="15500"/>
                  </a:lnTo>
                  <a:lnTo>
                    <a:pt x="542" y="15265"/>
                  </a:lnTo>
                  <a:lnTo>
                    <a:pt x="241" y="15108"/>
                  </a:lnTo>
                  <a:lnTo>
                    <a:pt x="61" y="14952"/>
                  </a:lnTo>
                  <a:lnTo>
                    <a:pt x="1" y="14952"/>
                  </a:lnTo>
                  <a:lnTo>
                    <a:pt x="61" y="14952"/>
                  </a:lnTo>
                  <a:lnTo>
                    <a:pt x="301" y="14795"/>
                  </a:lnTo>
                  <a:lnTo>
                    <a:pt x="602" y="14717"/>
                  </a:lnTo>
                  <a:lnTo>
                    <a:pt x="1024" y="14560"/>
                  </a:lnTo>
                  <a:lnTo>
                    <a:pt x="1505" y="14404"/>
                  </a:lnTo>
                  <a:lnTo>
                    <a:pt x="1986" y="14326"/>
                  </a:lnTo>
                  <a:lnTo>
                    <a:pt x="2528" y="14247"/>
                  </a:lnTo>
                  <a:lnTo>
                    <a:pt x="3010" y="14326"/>
                  </a:lnTo>
                  <a:lnTo>
                    <a:pt x="3551" y="14404"/>
                  </a:lnTo>
                  <a:lnTo>
                    <a:pt x="4153" y="14560"/>
                  </a:lnTo>
                  <a:lnTo>
                    <a:pt x="4634" y="14639"/>
                  </a:lnTo>
                  <a:lnTo>
                    <a:pt x="5116" y="14717"/>
                  </a:lnTo>
                  <a:lnTo>
                    <a:pt x="5417" y="14639"/>
                  </a:lnTo>
                  <a:lnTo>
                    <a:pt x="5537" y="14482"/>
                  </a:lnTo>
                  <a:lnTo>
                    <a:pt x="5477" y="14091"/>
                  </a:lnTo>
                  <a:lnTo>
                    <a:pt x="5056" y="13465"/>
                  </a:lnTo>
                  <a:lnTo>
                    <a:pt x="4514" y="12838"/>
                  </a:lnTo>
                  <a:lnTo>
                    <a:pt x="3972" y="12369"/>
                  </a:lnTo>
                  <a:lnTo>
                    <a:pt x="3551" y="12134"/>
                  </a:lnTo>
                  <a:lnTo>
                    <a:pt x="3190" y="11977"/>
                  </a:lnTo>
                  <a:lnTo>
                    <a:pt x="2949" y="11821"/>
                  </a:lnTo>
                  <a:lnTo>
                    <a:pt x="2949" y="11742"/>
                  </a:lnTo>
                  <a:lnTo>
                    <a:pt x="3130" y="11508"/>
                  </a:lnTo>
                  <a:lnTo>
                    <a:pt x="3551" y="11194"/>
                  </a:lnTo>
                  <a:lnTo>
                    <a:pt x="4033" y="10803"/>
                  </a:lnTo>
                  <a:lnTo>
                    <a:pt x="4334" y="10490"/>
                  </a:lnTo>
                  <a:lnTo>
                    <a:pt x="4574" y="10177"/>
                  </a:lnTo>
                  <a:lnTo>
                    <a:pt x="4755" y="9785"/>
                  </a:lnTo>
                  <a:lnTo>
                    <a:pt x="4935" y="9472"/>
                  </a:lnTo>
                  <a:lnTo>
                    <a:pt x="5176" y="9003"/>
                  </a:lnTo>
                  <a:lnTo>
                    <a:pt x="5477" y="8533"/>
                  </a:lnTo>
                  <a:lnTo>
                    <a:pt x="5898" y="7907"/>
                  </a:lnTo>
                  <a:lnTo>
                    <a:pt x="6319" y="7359"/>
                  </a:lnTo>
                  <a:lnTo>
                    <a:pt x="6681" y="7046"/>
                  </a:lnTo>
                  <a:lnTo>
                    <a:pt x="6921" y="6889"/>
                  </a:lnTo>
                  <a:lnTo>
                    <a:pt x="7162" y="6889"/>
                  </a:lnTo>
                  <a:lnTo>
                    <a:pt x="7403" y="6889"/>
                  </a:lnTo>
                  <a:lnTo>
                    <a:pt x="7583" y="7046"/>
                  </a:lnTo>
                  <a:lnTo>
                    <a:pt x="7824" y="7202"/>
                  </a:lnTo>
                  <a:lnTo>
                    <a:pt x="8125" y="7281"/>
                  </a:lnTo>
                  <a:lnTo>
                    <a:pt x="8727" y="7202"/>
                  </a:lnTo>
                  <a:lnTo>
                    <a:pt x="9208" y="6811"/>
                  </a:lnTo>
                  <a:lnTo>
                    <a:pt x="9509" y="6419"/>
                  </a:lnTo>
                  <a:lnTo>
                    <a:pt x="9629" y="6185"/>
                  </a:lnTo>
                  <a:lnTo>
                    <a:pt x="9629" y="5950"/>
                  </a:lnTo>
                  <a:lnTo>
                    <a:pt x="9569" y="5402"/>
                  </a:lnTo>
                  <a:lnTo>
                    <a:pt x="9449" y="4619"/>
                  </a:lnTo>
                  <a:lnTo>
                    <a:pt x="9268" y="3523"/>
                  </a:lnTo>
                  <a:lnTo>
                    <a:pt x="9088" y="2192"/>
                  </a:lnTo>
                  <a:lnTo>
                    <a:pt x="9148" y="862"/>
                  </a:lnTo>
                  <a:lnTo>
                    <a:pt x="9389" y="1"/>
                  </a:lnTo>
                  <a:lnTo>
                    <a:pt x="9930" y="1"/>
                  </a:lnTo>
                  <a:lnTo>
                    <a:pt x="10652" y="783"/>
                  </a:lnTo>
                  <a:lnTo>
                    <a:pt x="11194" y="1645"/>
                  </a:lnTo>
                  <a:lnTo>
                    <a:pt x="11555" y="2349"/>
                  </a:lnTo>
                  <a:lnTo>
                    <a:pt x="11676" y="2662"/>
                  </a:lnTo>
                  <a:lnTo>
                    <a:pt x="12518" y="39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" name="Shape 168"/>
            <p:cNvSpPr/>
            <p:nvPr/>
          </p:nvSpPr>
          <p:spPr>
            <a:xfrm>
              <a:off x="2485450" y="577275"/>
              <a:ext cx="66225" cy="105700"/>
            </a:xfrm>
            <a:custGeom>
              <a:avLst/>
              <a:gdLst/>
              <a:ahLst/>
              <a:cxnLst/>
              <a:rect l="0" t="0" r="0" b="0"/>
              <a:pathLst>
                <a:path w="2649" h="4228" extrusionOk="0">
                  <a:moveTo>
                    <a:pt x="0" y="862"/>
                  </a:moveTo>
                  <a:lnTo>
                    <a:pt x="0" y="940"/>
                  </a:lnTo>
                  <a:lnTo>
                    <a:pt x="60" y="1253"/>
                  </a:lnTo>
                  <a:lnTo>
                    <a:pt x="121" y="1723"/>
                  </a:lnTo>
                  <a:lnTo>
                    <a:pt x="241" y="2428"/>
                  </a:lnTo>
                  <a:lnTo>
                    <a:pt x="422" y="3132"/>
                  </a:lnTo>
                  <a:lnTo>
                    <a:pt x="602" y="3680"/>
                  </a:lnTo>
                  <a:lnTo>
                    <a:pt x="722" y="4071"/>
                  </a:lnTo>
                  <a:lnTo>
                    <a:pt x="783" y="4228"/>
                  </a:lnTo>
                  <a:lnTo>
                    <a:pt x="2648" y="3523"/>
                  </a:lnTo>
                  <a:lnTo>
                    <a:pt x="2588" y="3289"/>
                  </a:lnTo>
                  <a:lnTo>
                    <a:pt x="2347" y="2819"/>
                  </a:lnTo>
                  <a:lnTo>
                    <a:pt x="2167" y="2193"/>
                  </a:lnTo>
                  <a:lnTo>
                    <a:pt x="2046" y="1645"/>
                  </a:lnTo>
                  <a:lnTo>
                    <a:pt x="1986" y="1175"/>
                  </a:lnTo>
                  <a:lnTo>
                    <a:pt x="1866" y="627"/>
                  </a:lnTo>
                  <a:lnTo>
                    <a:pt x="1745" y="158"/>
                  </a:lnTo>
                  <a:lnTo>
                    <a:pt x="1685" y="1"/>
                  </a:lnTo>
                  <a:lnTo>
                    <a:pt x="0" y="8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" name="Shape 169"/>
            <p:cNvSpPr/>
            <p:nvPr/>
          </p:nvSpPr>
          <p:spPr>
            <a:xfrm>
              <a:off x="2542625" y="485300"/>
              <a:ext cx="177550" cy="103750"/>
            </a:xfrm>
            <a:custGeom>
              <a:avLst/>
              <a:gdLst/>
              <a:ahLst/>
              <a:cxnLst/>
              <a:rect l="0" t="0" r="0" b="0"/>
              <a:pathLst>
                <a:path w="7102" h="4150" extrusionOk="0">
                  <a:moveTo>
                    <a:pt x="903" y="2506"/>
                  </a:moveTo>
                  <a:lnTo>
                    <a:pt x="1023" y="2428"/>
                  </a:lnTo>
                  <a:lnTo>
                    <a:pt x="1264" y="2114"/>
                  </a:lnTo>
                  <a:lnTo>
                    <a:pt x="1685" y="1801"/>
                  </a:lnTo>
                  <a:lnTo>
                    <a:pt x="2167" y="1332"/>
                  </a:lnTo>
                  <a:lnTo>
                    <a:pt x="2648" y="862"/>
                  </a:lnTo>
                  <a:lnTo>
                    <a:pt x="3069" y="471"/>
                  </a:lnTo>
                  <a:lnTo>
                    <a:pt x="3491" y="157"/>
                  </a:lnTo>
                  <a:lnTo>
                    <a:pt x="3731" y="1"/>
                  </a:lnTo>
                  <a:lnTo>
                    <a:pt x="4153" y="1"/>
                  </a:lnTo>
                  <a:lnTo>
                    <a:pt x="4634" y="157"/>
                  </a:lnTo>
                  <a:lnTo>
                    <a:pt x="4995" y="471"/>
                  </a:lnTo>
                  <a:lnTo>
                    <a:pt x="5236" y="784"/>
                  </a:lnTo>
                  <a:lnTo>
                    <a:pt x="5356" y="1019"/>
                  </a:lnTo>
                  <a:lnTo>
                    <a:pt x="5597" y="1410"/>
                  </a:lnTo>
                  <a:lnTo>
                    <a:pt x="5898" y="1880"/>
                  </a:lnTo>
                  <a:lnTo>
                    <a:pt x="6199" y="2349"/>
                  </a:lnTo>
                  <a:lnTo>
                    <a:pt x="6500" y="2897"/>
                  </a:lnTo>
                  <a:lnTo>
                    <a:pt x="6740" y="3367"/>
                  </a:lnTo>
                  <a:lnTo>
                    <a:pt x="6981" y="3758"/>
                  </a:lnTo>
                  <a:lnTo>
                    <a:pt x="7041" y="3915"/>
                  </a:lnTo>
                  <a:lnTo>
                    <a:pt x="7101" y="3993"/>
                  </a:lnTo>
                  <a:lnTo>
                    <a:pt x="7101" y="3993"/>
                  </a:lnTo>
                  <a:lnTo>
                    <a:pt x="7041" y="4071"/>
                  </a:lnTo>
                  <a:lnTo>
                    <a:pt x="6861" y="4150"/>
                  </a:lnTo>
                  <a:lnTo>
                    <a:pt x="6500" y="4071"/>
                  </a:lnTo>
                  <a:lnTo>
                    <a:pt x="6078" y="3523"/>
                  </a:lnTo>
                  <a:lnTo>
                    <a:pt x="5597" y="2975"/>
                  </a:lnTo>
                  <a:lnTo>
                    <a:pt x="5236" y="2506"/>
                  </a:lnTo>
                  <a:lnTo>
                    <a:pt x="4935" y="2349"/>
                  </a:lnTo>
                  <a:lnTo>
                    <a:pt x="4754" y="2506"/>
                  </a:lnTo>
                  <a:lnTo>
                    <a:pt x="4694" y="2819"/>
                  </a:lnTo>
                  <a:lnTo>
                    <a:pt x="4754" y="3054"/>
                  </a:lnTo>
                  <a:lnTo>
                    <a:pt x="4935" y="3289"/>
                  </a:lnTo>
                  <a:lnTo>
                    <a:pt x="4995" y="3602"/>
                  </a:lnTo>
                  <a:lnTo>
                    <a:pt x="4995" y="3837"/>
                  </a:lnTo>
                  <a:lnTo>
                    <a:pt x="4935" y="3915"/>
                  </a:lnTo>
                  <a:lnTo>
                    <a:pt x="4754" y="3915"/>
                  </a:lnTo>
                  <a:lnTo>
                    <a:pt x="4514" y="3758"/>
                  </a:lnTo>
                  <a:lnTo>
                    <a:pt x="4153" y="3445"/>
                  </a:lnTo>
                  <a:lnTo>
                    <a:pt x="3671" y="2975"/>
                  </a:lnTo>
                  <a:lnTo>
                    <a:pt x="3250" y="2662"/>
                  </a:lnTo>
                  <a:lnTo>
                    <a:pt x="2949" y="2584"/>
                  </a:lnTo>
                  <a:lnTo>
                    <a:pt x="2708" y="2584"/>
                  </a:lnTo>
                  <a:lnTo>
                    <a:pt x="2528" y="2741"/>
                  </a:lnTo>
                  <a:lnTo>
                    <a:pt x="2407" y="2819"/>
                  </a:lnTo>
                  <a:lnTo>
                    <a:pt x="2227" y="2897"/>
                  </a:lnTo>
                  <a:lnTo>
                    <a:pt x="1986" y="3054"/>
                  </a:lnTo>
                  <a:lnTo>
                    <a:pt x="1745" y="3210"/>
                  </a:lnTo>
                  <a:lnTo>
                    <a:pt x="1444" y="3367"/>
                  </a:lnTo>
                  <a:lnTo>
                    <a:pt x="1204" y="3523"/>
                  </a:lnTo>
                  <a:lnTo>
                    <a:pt x="903" y="3680"/>
                  </a:lnTo>
                  <a:lnTo>
                    <a:pt x="662" y="3758"/>
                  </a:lnTo>
                  <a:lnTo>
                    <a:pt x="181" y="3837"/>
                  </a:lnTo>
                  <a:lnTo>
                    <a:pt x="0" y="3680"/>
                  </a:lnTo>
                  <a:lnTo>
                    <a:pt x="181" y="3289"/>
                  </a:lnTo>
                  <a:lnTo>
                    <a:pt x="903" y="25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2" name="Shape 170"/>
            <p:cNvSpPr/>
            <p:nvPr/>
          </p:nvSpPr>
          <p:spPr>
            <a:xfrm>
              <a:off x="1939300" y="2401150"/>
              <a:ext cx="109850" cy="236825"/>
            </a:xfrm>
            <a:custGeom>
              <a:avLst/>
              <a:gdLst/>
              <a:ahLst/>
              <a:cxnLst/>
              <a:rect l="0" t="0" r="0" b="0"/>
              <a:pathLst>
                <a:path w="4394" h="9473" extrusionOk="0">
                  <a:moveTo>
                    <a:pt x="843" y="1"/>
                  </a:moveTo>
                  <a:lnTo>
                    <a:pt x="1024" y="1"/>
                  </a:lnTo>
                  <a:lnTo>
                    <a:pt x="1385" y="1"/>
                  </a:lnTo>
                  <a:lnTo>
                    <a:pt x="1987" y="1"/>
                  </a:lnTo>
                  <a:lnTo>
                    <a:pt x="2588" y="1"/>
                  </a:lnTo>
                  <a:lnTo>
                    <a:pt x="2889" y="1"/>
                  </a:lnTo>
                  <a:lnTo>
                    <a:pt x="3250" y="1"/>
                  </a:lnTo>
                  <a:lnTo>
                    <a:pt x="3551" y="1"/>
                  </a:lnTo>
                  <a:lnTo>
                    <a:pt x="3792" y="1"/>
                  </a:lnTo>
                  <a:lnTo>
                    <a:pt x="4033" y="79"/>
                  </a:lnTo>
                  <a:lnTo>
                    <a:pt x="4213" y="79"/>
                  </a:lnTo>
                  <a:lnTo>
                    <a:pt x="4334" y="79"/>
                  </a:lnTo>
                  <a:lnTo>
                    <a:pt x="4394" y="79"/>
                  </a:lnTo>
                  <a:lnTo>
                    <a:pt x="4153" y="1410"/>
                  </a:lnTo>
                  <a:lnTo>
                    <a:pt x="1686" y="1253"/>
                  </a:lnTo>
                  <a:lnTo>
                    <a:pt x="1746" y="2114"/>
                  </a:lnTo>
                  <a:lnTo>
                    <a:pt x="1806" y="2114"/>
                  </a:lnTo>
                  <a:lnTo>
                    <a:pt x="2047" y="2114"/>
                  </a:lnTo>
                  <a:lnTo>
                    <a:pt x="2408" y="2114"/>
                  </a:lnTo>
                  <a:lnTo>
                    <a:pt x="2769" y="2114"/>
                  </a:lnTo>
                  <a:lnTo>
                    <a:pt x="3190" y="2114"/>
                  </a:lnTo>
                  <a:lnTo>
                    <a:pt x="3551" y="2193"/>
                  </a:lnTo>
                  <a:lnTo>
                    <a:pt x="3912" y="2349"/>
                  </a:lnTo>
                  <a:lnTo>
                    <a:pt x="4093" y="2506"/>
                  </a:lnTo>
                  <a:lnTo>
                    <a:pt x="4153" y="2819"/>
                  </a:lnTo>
                  <a:lnTo>
                    <a:pt x="4033" y="2976"/>
                  </a:lnTo>
                  <a:lnTo>
                    <a:pt x="3852" y="3132"/>
                  </a:lnTo>
                  <a:lnTo>
                    <a:pt x="3732" y="3602"/>
                  </a:lnTo>
                  <a:lnTo>
                    <a:pt x="3732" y="4228"/>
                  </a:lnTo>
                  <a:lnTo>
                    <a:pt x="3852" y="4619"/>
                  </a:lnTo>
                  <a:lnTo>
                    <a:pt x="3912" y="4854"/>
                  </a:lnTo>
                  <a:lnTo>
                    <a:pt x="3912" y="4932"/>
                  </a:lnTo>
                  <a:lnTo>
                    <a:pt x="3973" y="5167"/>
                  </a:lnTo>
                  <a:lnTo>
                    <a:pt x="4033" y="5794"/>
                  </a:lnTo>
                  <a:lnTo>
                    <a:pt x="3973" y="6655"/>
                  </a:lnTo>
                  <a:lnTo>
                    <a:pt x="3732" y="7359"/>
                  </a:lnTo>
                  <a:lnTo>
                    <a:pt x="3491" y="7672"/>
                  </a:lnTo>
                  <a:lnTo>
                    <a:pt x="3311" y="8064"/>
                  </a:lnTo>
                  <a:lnTo>
                    <a:pt x="3070" y="8377"/>
                  </a:lnTo>
                  <a:lnTo>
                    <a:pt x="2829" y="8768"/>
                  </a:lnTo>
                  <a:lnTo>
                    <a:pt x="2588" y="9003"/>
                  </a:lnTo>
                  <a:lnTo>
                    <a:pt x="2288" y="9238"/>
                  </a:lnTo>
                  <a:lnTo>
                    <a:pt x="2047" y="9394"/>
                  </a:lnTo>
                  <a:lnTo>
                    <a:pt x="1806" y="9473"/>
                  </a:lnTo>
                  <a:lnTo>
                    <a:pt x="1325" y="9394"/>
                  </a:lnTo>
                  <a:lnTo>
                    <a:pt x="903" y="9159"/>
                  </a:lnTo>
                  <a:lnTo>
                    <a:pt x="603" y="8768"/>
                  </a:lnTo>
                  <a:lnTo>
                    <a:pt x="422" y="8298"/>
                  </a:lnTo>
                  <a:lnTo>
                    <a:pt x="241" y="7829"/>
                  </a:lnTo>
                  <a:lnTo>
                    <a:pt x="61" y="7437"/>
                  </a:lnTo>
                  <a:lnTo>
                    <a:pt x="1" y="6889"/>
                  </a:lnTo>
                  <a:lnTo>
                    <a:pt x="241" y="6185"/>
                  </a:lnTo>
                  <a:lnTo>
                    <a:pt x="542" y="5324"/>
                  </a:lnTo>
                  <a:lnTo>
                    <a:pt x="783" y="4385"/>
                  </a:lnTo>
                  <a:lnTo>
                    <a:pt x="903" y="3602"/>
                  </a:lnTo>
                  <a:lnTo>
                    <a:pt x="843" y="2976"/>
                  </a:lnTo>
                  <a:lnTo>
                    <a:pt x="783" y="2271"/>
                  </a:lnTo>
                  <a:lnTo>
                    <a:pt x="783" y="1253"/>
                  </a:lnTo>
                  <a:lnTo>
                    <a:pt x="843" y="392"/>
                  </a:lnTo>
                  <a:lnTo>
                    <a:pt x="84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8" name="Shape 171"/>
            <p:cNvSpPr/>
            <p:nvPr/>
          </p:nvSpPr>
          <p:spPr>
            <a:xfrm>
              <a:off x="950850" y="1046950"/>
              <a:ext cx="722175" cy="1076350"/>
            </a:xfrm>
            <a:custGeom>
              <a:avLst/>
              <a:gdLst/>
              <a:ahLst/>
              <a:cxnLst/>
              <a:rect l="0" t="0" r="0" b="0"/>
              <a:pathLst>
                <a:path w="28887" h="43054" extrusionOk="0">
                  <a:moveTo>
                    <a:pt x="28887" y="1097"/>
                  </a:moveTo>
                  <a:lnTo>
                    <a:pt x="28766" y="1331"/>
                  </a:lnTo>
                  <a:lnTo>
                    <a:pt x="28466" y="2036"/>
                  </a:lnTo>
                  <a:lnTo>
                    <a:pt x="28044" y="3054"/>
                  </a:lnTo>
                  <a:lnTo>
                    <a:pt x="27563" y="4228"/>
                  </a:lnTo>
                  <a:lnTo>
                    <a:pt x="26961" y="5558"/>
                  </a:lnTo>
                  <a:lnTo>
                    <a:pt x="26359" y="6811"/>
                  </a:lnTo>
                  <a:lnTo>
                    <a:pt x="25818" y="8063"/>
                  </a:lnTo>
                  <a:lnTo>
                    <a:pt x="25336" y="9003"/>
                  </a:lnTo>
                  <a:lnTo>
                    <a:pt x="25035" y="9629"/>
                  </a:lnTo>
                  <a:lnTo>
                    <a:pt x="24554" y="10646"/>
                  </a:lnTo>
                  <a:lnTo>
                    <a:pt x="24012" y="11977"/>
                  </a:lnTo>
                  <a:lnTo>
                    <a:pt x="23290" y="13543"/>
                  </a:lnTo>
                  <a:lnTo>
                    <a:pt x="22568" y="15421"/>
                  </a:lnTo>
                  <a:lnTo>
                    <a:pt x="21725" y="17378"/>
                  </a:lnTo>
                  <a:lnTo>
                    <a:pt x="20883" y="19492"/>
                  </a:lnTo>
                  <a:lnTo>
                    <a:pt x="20040" y="21605"/>
                  </a:lnTo>
                  <a:lnTo>
                    <a:pt x="19198" y="23797"/>
                  </a:lnTo>
                  <a:lnTo>
                    <a:pt x="18355" y="25832"/>
                  </a:lnTo>
                  <a:lnTo>
                    <a:pt x="17573" y="27711"/>
                  </a:lnTo>
                  <a:lnTo>
                    <a:pt x="16911" y="29511"/>
                  </a:lnTo>
                  <a:lnTo>
                    <a:pt x="16309" y="30999"/>
                  </a:lnTo>
                  <a:lnTo>
                    <a:pt x="15888" y="32173"/>
                  </a:lnTo>
                  <a:lnTo>
                    <a:pt x="15527" y="32956"/>
                  </a:lnTo>
                  <a:lnTo>
                    <a:pt x="15406" y="33347"/>
                  </a:lnTo>
                  <a:lnTo>
                    <a:pt x="15105" y="33817"/>
                  </a:lnTo>
                  <a:lnTo>
                    <a:pt x="14744" y="34052"/>
                  </a:lnTo>
                  <a:lnTo>
                    <a:pt x="14383" y="34130"/>
                  </a:lnTo>
                  <a:lnTo>
                    <a:pt x="13902" y="34208"/>
                  </a:lnTo>
                  <a:lnTo>
                    <a:pt x="13420" y="34365"/>
                  </a:lnTo>
                  <a:lnTo>
                    <a:pt x="13119" y="34521"/>
                  </a:lnTo>
                  <a:lnTo>
                    <a:pt x="12819" y="34756"/>
                  </a:lnTo>
                  <a:lnTo>
                    <a:pt x="12518" y="35147"/>
                  </a:lnTo>
                  <a:lnTo>
                    <a:pt x="12277" y="35304"/>
                  </a:lnTo>
                  <a:lnTo>
                    <a:pt x="11856" y="35695"/>
                  </a:lnTo>
                  <a:lnTo>
                    <a:pt x="11194" y="36087"/>
                  </a:lnTo>
                  <a:lnTo>
                    <a:pt x="10411" y="36635"/>
                  </a:lnTo>
                  <a:lnTo>
                    <a:pt x="9509" y="37261"/>
                  </a:lnTo>
                  <a:lnTo>
                    <a:pt x="8486" y="37887"/>
                  </a:lnTo>
                  <a:lnTo>
                    <a:pt x="7402" y="38592"/>
                  </a:lnTo>
                  <a:lnTo>
                    <a:pt x="6259" y="39296"/>
                  </a:lnTo>
                  <a:lnTo>
                    <a:pt x="5176" y="40079"/>
                  </a:lnTo>
                  <a:lnTo>
                    <a:pt x="4092" y="40705"/>
                  </a:lnTo>
                  <a:lnTo>
                    <a:pt x="3069" y="41331"/>
                  </a:lnTo>
                  <a:lnTo>
                    <a:pt x="2167" y="41879"/>
                  </a:lnTo>
                  <a:lnTo>
                    <a:pt x="1444" y="42349"/>
                  </a:lnTo>
                  <a:lnTo>
                    <a:pt x="843" y="42740"/>
                  </a:lnTo>
                  <a:lnTo>
                    <a:pt x="482" y="42975"/>
                  </a:lnTo>
                  <a:lnTo>
                    <a:pt x="361" y="43054"/>
                  </a:lnTo>
                  <a:lnTo>
                    <a:pt x="0" y="41097"/>
                  </a:lnTo>
                  <a:lnTo>
                    <a:pt x="120" y="41018"/>
                  </a:lnTo>
                  <a:lnTo>
                    <a:pt x="482" y="40705"/>
                  </a:lnTo>
                  <a:lnTo>
                    <a:pt x="1023" y="40236"/>
                  </a:lnTo>
                  <a:lnTo>
                    <a:pt x="1685" y="39766"/>
                  </a:lnTo>
                  <a:lnTo>
                    <a:pt x="2407" y="39140"/>
                  </a:lnTo>
                  <a:lnTo>
                    <a:pt x="3250" y="38592"/>
                  </a:lnTo>
                  <a:lnTo>
                    <a:pt x="4032" y="38044"/>
                  </a:lnTo>
                  <a:lnTo>
                    <a:pt x="4754" y="37574"/>
                  </a:lnTo>
                  <a:lnTo>
                    <a:pt x="5477" y="37183"/>
                  </a:lnTo>
                  <a:lnTo>
                    <a:pt x="6319" y="36713"/>
                  </a:lnTo>
                  <a:lnTo>
                    <a:pt x="7162" y="36243"/>
                  </a:lnTo>
                  <a:lnTo>
                    <a:pt x="8004" y="35774"/>
                  </a:lnTo>
                  <a:lnTo>
                    <a:pt x="8726" y="35382"/>
                  </a:lnTo>
                  <a:lnTo>
                    <a:pt x="9388" y="34991"/>
                  </a:lnTo>
                  <a:lnTo>
                    <a:pt x="9930" y="34678"/>
                  </a:lnTo>
                  <a:lnTo>
                    <a:pt x="10291" y="34443"/>
                  </a:lnTo>
                  <a:lnTo>
                    <a:pt x="10833" y="34208"/>
                  </a:lnTo>
                  <a:lnTo>
                    <a:pt x="11314" y="33973"/>
                  </a:lnTo>
                  <a:lnTo>
                    <a:pt x="11735" y="33660"/>
                  </a:lnTo>
                  <a:lnTo>
                    <a:pt x="12036" y="33112"/>
                  </a:lnTo>
                  <a:lnTo>
                    <a:pt x="12277" y="32643"/>
                  </a:lnTo>
                  <a:lnTo>
                    <a:pt x="12457" y="32329"/>
                  </a:lnTo>
                  <a:lnTo>
                    <a:pt x="12758" y="32251"/>
                  </a:lnTo>
                  <a:lnTo>
                    <a:pt x="13180" y="32251"/>
                  </a:lnTo>
                  <a:lnTo>
                    <a:pt x="13601" y="32408"/>
                  </a:lnTo>
                  <a:lnTo>
                    <a:pt x="13902" y="32564"/>
                  </a:lnTo>
                  <a:lnTo>
                    <a:pt x="14143" y="32486"/>
                  </a:lnTo>
                  <a:lnTo>
                    <a:pt x="14383" y="31625"/>
                  </a:lnTo>
                  <a:lnTo>
                    <a:pt x="14564" y="30999"/>
                  </a:lnTo>
                  <a:lnTo>
                    <a:pt x="14744" y="30372"/>
                  </a:lnTo>
                  <a:lnTo>
                    <a:pt x="14985" y="29825"/>
                  </a:lnTo>
                  <a:lnTo>
                    <a:pt x="15226" y="29277"/>
                  </a:lnTo>
                  <a:lnTo>
                    <a:pt x="15467" y="28807"/>
                  </a:lnTo>
                  <a:lnTo>
                    <a:pt x="15707" y="28259"/>
                  </a:lnTo>
                  <a:lnTo>
                    <a:pt x="16008" y="27711"/>
                  </a:lnTo>
                  <a:lnTo>
                    <a:pt x="16249" y="27163"/>
                  </a:lnTo>
                  <a:lnTo>
                    <a:pt x="16670" y="26145"/>
                  </a:lnTo>
                  <a:lnTo>
                    <a:pt x="17332" y="24267"/>
                  </a:lnTo>
                  <a:lnTo>
                    <a:pt x="18235" y="21918"/>
                  </a:lnTo>
                  <a:lnTo>
                    <a:pt x="19198" y="19335"/>
                  </a:lnTo>
                  <a:lnTo>
                    <a:pt x="20221" y="16674"/>
                  </a:lnTo>
                  <a:lnTo>
                    <a:pt x="21123" y="14247"/>
                  </a:lnTo>
                  <a:lnTo>
                    <a:pt x="21906" y="12290"/>
                  </a:lnTo>
                  <a:lnTo>
                    <a:pt x="22447" y="11116"/>
                  </a:lnTo>
                  <a:lnTo>
                    <a:pt x="22989" y="10099"/>
                  </a:lnTo>
                  <a:lnTo>
                    <a:pt x="23711" y="8611"/>
                  </a:lnTo>
                  <a:lnTo>
                    <a:pt x="24614" y="6811"/>
                  </a:lnTo>
                  <a:lnTo>
                    <a:pt x="25517" y="4854"/>
                  </a:lnTo>
                  <a:lnTo>
                    <a:pt x="26419" y="3054"/>
                  </a:lnTo>
                  <a:lnTo>
                    <a:pt x="27142" y="1488"/>
                  </a:lnTo>
                  <a:lnTo>
                    <a:pt x="27683" y="392"/>
                  </a:lnTo>
                  <a:lnTo>
                    <a:pt x="27864" y="1"/>
                  </a:lnTo>
                  <a:lnTo>
                    <a:pt x="28887" y="10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" name="Shape 172"/>
            <p:cNvSpPr/>
            <p:nvPr/>
          </p:nvSpPr>
          <p:spPr>
            <a:xfrm>
              <a:off x="1782825" y="1264175"/>
              <a:ext cx="395725" cy="600800"/>
            </a:xfrm>
            <a:custGeom>
              <a:avLst/>
              <a:gdLst/>
              <a:ahLst/>
              <a:cxnLst/>
              <a:rect l="0" t="0" r="0" b="0"/>
              <a:pathLst>
                <a:path w="15829" h="24032" extrusionOk="0">
                  <a:moveTo>
                    <a:pt x="4815" y="940"/>
                  </a:moveTo>
                  <a:lnTo>
                    <a:pt x="4876" y="1018"/>
                  </a:lnTo>
                  <a:lnTo>
                    <a:pt x="5056" y="1253"/>
                  </a:lnTo>
                  <a:lnTo>
                    <a:pt x="5237" y="1644"/>
                  </a:lnTo>
                  <a:lnTo>
                    <a:pt x="5538" y="2036"/>
                  </a:lnTo>
                  <a:lnTo>
                    <a:pt x="5899" y="2584"/>
                  </a:lnTo>
                  <a:lnTo>
                    <a:pt x="6260" y="3053"/>
                  </a:lnTo>
                  <a:lnTo>
                    <a:pt x="6561" y="3523"/>
                  </a:lnTo>
                  <a:lnTo>
                    <a:pt x="6922" y="3993"/>
                  </a:lnTo>
                  <a:lnTo>
                    <a:pt x="7223" y="4384"/>
                  </a:lnTo>
                  <a:lnTo>
                    <a:pt x="7584" y="4854"/>
                  </a:lnTo>
                  <a:lnTo>
                    <a:pt x="7945" y="5323"/>
                  </a:lnTo>
                  <a:lnTo>
                    <a:pt x="8246" y="5871"/>
                  </a:lnTo>
                  <a:lnTo>
                    <a:pt x="8607" y="6498"/>
                  </a:lnTo>
                  <a:lnTo>
                    <a:pt x="8908" y="7124"/>
                  </a:lnTo>
                  <a:lnTo>
                    <a:pt x="9209" y="7828"/>
                  </a:lnTo>
                  <a:lnTo>
                    <a:pt x="9449" y="8611"/>
                  </a:lnTo>
                  <a:lnTo>
                    <a:pt x="9690" y="9472"/>
                  </a:lnTo>
                  <a:lnTo>
                    <a:pt x="9991" y="10333"/>
                  </a:lnTo>
                  <a:lnTo>
                    <a:pt x="10232" y="11273"/>
                  </a:lnTo>
                  <a:lnTo>
                    <a:pt x="10533" y="12134"/>
                  </a:lnTo>
                  <a:lnTo>
                    <a:pt x="10833" y="12995"/>
                  </a:lnTo>
                  <a:lnTo>
                    <a:pt x="11134" y="13856"/>
                  </a:lnTo>
                  <a:lnTo>
                    <a:pt x="11495" y="14560"/>
                  </a:lnTo>
                  <a:lnTo>
                    <a:pt x="11857" y="15186"/>
                  </a:lnTo>
                  <a:lnTo>
                    <a:pt x="12278" y="15813"/>
                  </a:lnTo>
                  <a:lnTo>
                    <a:pt x="12819" y="16595"/>
                  </a:lnTo>
                  <a:lnTo>
                    <a:pt x="13421" y="17300"/>
                  </a:lnTo>
                  <a:lnTo>
                    <a:pt x="14023" y="18083"/>
                  </a:lnTo>
                  <a:lnTo>
                    <a:pt x="14565" y="18787"/>
                  </a:lnTo>
                  <a:lnTo>
                    <a:pt x="14986" y="19335"/>
                  </a:lnTo>
                  <a:lnTo>
                    <a:pt x="15287" y="19648"/>
                  </a:lnTo>
                  <a:lnTo>
                    <a:pt x="15407" y="19805"/>
                  </a:lnTo>
                  <a:lnTo>
                    <a:pt x="15528" y="19961"/>
                  </a:lnTo>
                  <a:lnTo>
                    <a:pt x="15708" y="20431"/>
                  </a:lnTo>
                  <a:lnTo>
                    <a:pt x="15828" y="21057"/>
                  </a:lnTo>
                  <a:lnTo>
                    <a:pt x="15768" y="21605"/>
                  </a:lnTo>
                  <a:lnTo>
                    <a:pt x="15528" y="22231"/>
                  </a:lnTo>
                  <a:lnTo>
                    <a:pt x="15347" y="23014"/>
                  </a:lnTo>
                  <a:lnTo>
                    <a:pt x="15227" y="23640"/>
                  </a:lnTo>
                  <a:lnTo>
                    <a:pt x="15046" y="24032"/>
                  </a:lnTo>
                  <a:lnTo>
                    <a:pt x="14986" y="23797"/>
                  </a:lnTo>
                  <a:lnTo>
                    <a:pt x="14986" y="23014"/>
                  </a:lnTo>
                  <a:lnTo>
                    <a:pt x="14926" y="22075"/>
                  </a:lnTo>
                  <a:lnTo>
                    <a:pt x="14745" y="21214"/>
                  </a:lnTo>
                  <a:lnTo>
                    <a:pt x="14565" y="20901"/>
                  </a:lnTo>
                  <a:lnTo>
                    <a:pt x="14444" y="20588"/>
                  </a:lnTo>
                  <a:lnTo>
                    <a:pt x="14264" y="20274"/>
                  </a:lnTo>
                  <a:lnTo>
                    <a:pt x="14083" y="19883"/>
                  </a:lnTo>
                  <a:lnTo>
                    <a:pt x="13842" y="19570"/>
                  </a:lnTo>
                  <a:lnTo>
                    <a:pt x="13542" y="19100"/>
                  </a:lnTo>
                  <a:lnTo>
                    <a:pt x="13120" y="18631"/>
                  </a:lnTo>
                  <a:lnTo>
                    <a:pt x="12699" y="18083"/>
                  </a:lnTo>
                  <a:lnTo>
                    <a:pt x="12157" y="17300"/>
                  </a:lnTo>
                  <a:lnTo>
                    <a:pt x="11495" y="16282"/>
                  </a:lnTo>
                  <a:lnTo>
                    <a:pt x="10894" y="14952"/>
                  </a:lnTo>
                  <a:lnTo>
                    <a:pt x="10232" y="13543"/>
                  </a:lnTo>
                  <a:lnTo>
                    <a:pt x="9630" y="12134"/>
                  </a:lnTo>
                  <a:lnTo>
                    <a:pt x="9088" y="10803"/>
                  </a:lnTo>
                  <a:lnTo>
                    <a:pt x="8607" y="9550"/>
                  </a:lnTo>
                  <a:lnTo>
                    <a:pt x="8306" y="8611"/>
                  </a:lnTo>
                  <a:lnTo>
                    <a:pt x="8065" y="8141"/>
                  </a:lnTo>
                  <a:lnTo>
                    <a:pt x="7704" y="7359"/>
                  </a:lnTo>
                  <a:lnTo>
                    <a:pt x="7102" y="6341"/>
                  </a:lnTo>
                  <a:lnTo>
                    <a:pt x="6500" y="5323"/>
                  </a:lnTo>
                  <a:lnTo>
                    <a:pt x="5899" y="4384"/>
                  </a:lnTo>
                  <a:lnTo>
                    <a:pt x="5297" y="3601"/>
                  </a:lnTo>
                  <a:lnTo>
                    <a:pt x="4876" y="3132"/>
                  </a:lnTo>
                  <a:lnTo>
                    <a:pt x="4575" y="3132"/>
                  </a:lnTo>
                  <a:lnTo>
                    <a:pt x="4274" y="3601"/>
                  </a:lnTo>
                  <a:lnTo>
                    <a:pt x="3913" y="4071"/>
                  </a:lnTo>
                  <a:lnTo>
                    <a:pt x="3612" y="4462"/>
                  </a:lnTo>
                  <a:lnTo>
                    <a:pt x="3371" y="4775"/>
                  </a:lnTo>
                  <a:lnTo>
                    <a:pt x="3130" y="4932"/>
                  </a:lnTo>
                  <a:lnTo>
                    <a:pt x="3070" y="4854"/>
                  </a:lnTo>
                  <a:lnTo>
                    <a:pt x="3130" y="4541"/>
                  </a:lnTo>
                  <a:lnTo>
                    <a:pt x="3371" y="3993"/>
                  </a:lnTo>
                  <a:lnTo>
                    <a:pt x="3913" y="2819"/>
                  </a:lnTo>
                  <a:lnTo>
                    <a:pt x="4214" y="2114"/>
                  </a:lnTo>
                  <a:lnTo>
                    <a:pt x="4334" y="1723"/>
                  </a:lnTo>
                  <a:lnTo>
                    <a:pt x="4394" y="1644"/>
                  </a:lnTo>
                  <a:lnTo>
                    <a:pt x="3913" y="1801"/>
                  </a:lnTo>
                  <a:lnTo>
                    <a:pt x="1" y="6184"/>
                  </a:lnTo>
                  <a:lnTo>
                    <a:pt x="121" y="5950"/>
                  </a:lnTo>
                  <a:lnTo>
                    <a:pt x="543" y="5480"/>
                  </a:lnTo>
                  <a:lnTo>
                    <a:pt x="1084" y="4697"/>
                  </a:lnTo>
                  <a:lnTo>
                    <a:pt x="1746" y="3758"/>
                  </a:lnTo>
                  <a:lnTo>
                    <a:pt x="2408" y="2740"/>
                  </a:lnTo>
                  <a:lnTo>
                    <a:pt x="3070" y="1801"/>
                  </a:lnTo>
                  <a:lnTo>
                    <a:pt x="3612" y="940"/>
                  </a:lnTo>
                  <a:lnTo>
                    <a:pt x="3913" y="392"/>
                  </a:lnTo>
                  <a:lnTo>
                    <a:pt x="4274" y="1"/>
                  </a:lnTo>
                  <a:lnTo>
                    <a:pt x="4575" y="235"/>
                  </a:lnTo>
                  <a:lnTo>
                    <a:pt x="4755" y="705"/>
                  </a:lnTo>
                  <a:lnTo>
                    <a:pt x="4815" y="9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0" name="Shape 173"/>
            <p:cNvSpPr/>
            <p:nvPr/>
          </p:nvSpPr>
          <p:spPr>
            <a:xfrm>
              <a:off x="643925" y="2248525"/>
              <a:ext cx="130900" cy="348350"/>
            </a:xfrm>
            <a:custGeom>
              <a:avLst/>
              <a:gdLst/>
              <a:ahLst/>
              <a:cxnLst/>
              <a:rect l="0" t="0" r="0" b="0"/>
              <a:pathLst>
                <a:path w="5236" h="13934" extrusionOk="0">
                  <a:moveTo>
                    <a:pt x="3972" y="12055"/>
                  </a:moveTo>
                  <a:lnTo>
                    <a:pt x="3671" y="11664"/>
                  </a:lnTo>
                  <a:lnTo>
                    <a:pt x="3370" y="11116"/>
                  </a:lnTo>
                  <a:lnTo>
                    <a:pt x="3069" y="10568"/>
                  </a:lnTo>
                  <a:lnTo>
                    <a:pt x="2769" y="9785"/>
                  </a:lnTo>
                  <a:lnTo>
                    <a:pt x="4454" y="10803"/>
                  </a:lnTo>
                  <a:lnTo>
                    <a:pt x="4273" y="9394"/>
                  </a:lnTo>
                  <a:lnTo>
                    <a:pt x="2287" y="8219"/>
                  </a:lnTo>
                  <a:lnTo>
                    <a:pt x="2227" y="8063"/>
                  </a:lnTo>
                  <a:lnTo>
                    <a:pt x="2227" y="7828"/>
                  </a:lnTo>
                  <a:lnTo>
                    <a:pt x="2227" y="7593"/>
                  </a:lnTo>
                  <a:lnTo>
                    <a:pt x="2167" y="7358"/>
                  </a:lnTo>
                  <a:lnTo>
                    <a:pt x="4213" y="8454"/>
                  </a:lnTo>
                  <a:lnTo>
                    <a:pt x="4032" y="6967"/>
                  </a:lnTo>
                  <a:lnTo>
                    <a:pt x="1926" y="5871"/>
                  </a:lnTo>
                  <a:lnTo>
                    <a:pt x="1866" y="5715"/>
                  </a:lnTo>
                  <a:lnTo>
                    <a:pt x="1866" y="5558"/>
                  </a:lnTo>
                  <a:lnTo>
                    <a:pt x="1866" y="5401"/>
                  </a:lnTo>
                  <a:lnTo>
                    <a:pt x="1806" y="5245"/>
                  </a:lnTo>
                  <a:lnTo>
                    <a:pt x="3792" y="6106"/>
                  </a:lnTo>
                  <a:lnTo>
                    <a:pt x="3611" y="4697"/>
                  </a:lnTo>
                  <a:lnTo>
                    <a:pt x="1505" y="3758"/>
                  </a:lnTo>
                  <a:lnTo>
                    <a:pt x="1445" y="3601"/>
                  </a:lnTo>
                  <a:lnTo>
                    <a:pt x="1445" y="3366"/>
                  </a:lnTo>
                  <a:lnTo>
                    <a:pt x="1384" y="3210"/>
                  </a:lnTo>
                  <a:lnTo>
                    <a:pt x="1324" y="3053"/>
                  </a:lnTo>
                  <a:lnTo>
                    <a:pt x="963" y="2114"/>
                  </a:lnTo>
                  <a:lnTo>
                    <a:pt x="482" y="1174"/>
                  </a:lnTo>
                  <a:lnTo>
                    <a:pt x="121" y="313"/>
                  </a:lnTo>
                  <a:lnTo>
                    <a:pt x="0" y="0"/>
                  </a:lnTo>
                  <a:lnTo>
                    <a:pt x="121" y="392"/>
                  </a:lnTo>
                  <a:lnTo>
                    <a:pt x="422" y="1409"/>
                  </a:lnTo>
                  <a:lnTo>
                    <a:pt x="783" y="2740"/>
                  </a:lnTo>
                  <a:lnTo>
                    <a:pt x="1084" y="4149"/>
                  </a:lnTo>
                  <a:lnTo>
                    <a:pt x="1384" y="5636"/>
                  </a:lnTo>
                  <a:lnTo>
                    <a:pt x="1625" y="7124"/>
                  </a:lnTo>
                  <a:lnTo>
                    <a:pt x="1866" y="8533"/>
                  </a:lnTo>
                  <a:lnTo>
                    <a:pt x="2046" y="9472"/>
                  </a:lnTo>
                  <a:lnTo>
                    <a:pt x="2287" y="10255"/>
                  </a:lnTo>
                  <a:lnTo>
                    <a:pt x="2648" y="11194"/>
                  </a:lnTo>
                  <a:lnTo>
                    <a:pt x="3069" y="12133"/>
                  </a:lnTo>
                  <a:lnTo>
                    <a:pt x="3611" y="12838"/>
                  </a:lnTo>
                  <a:lnTo>
                    <a:pt x="4153" y="13386"/>
                  </a:lnTo>
                  <a:lnTo>
                    <a:pt x="4694" y="13777"/>
                  </a:lnTo>
                  <a:lnTo>
                    <a:pt x="5116" y="13934"/>
                  </a:lnTo>
                  <a:lnTo>
                    <a:pt x="5236" y="13699"/>
                  </a:lnTo>
                  <a:lnTo>
                    <a:pt x="5116" y="13386"/>
                  </a:lnTo>
                  <a:lnTo>
                    <a:pt x="4875" y="13073"/>
                  </a:lnTo>
                  <a:lnTo>
                    <a:pt x="4514" y="12681"/>
                  </a:lnTo>
                  <a:lnTo>
                    <a:pt x="3972" y="120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1" name="Shape 174"/>
            <p:cNvSpPr/>
            <p:nvPr/>
          </p:nvSpPr>
          <p:spPr>
            <a:xfrm>
              <a:off x="1909225" y="2663400"/>
              <a:ext cx="297900" cy="84175"/>
            </a:xfrm>
            <a:custGeom>
              <a:avLst/>
              <a:gdLst/>
              <a:ahLst/>
              <a:cxnLst/>
              <a:rect l="0" t="0" r="0" b="0"/>
              <a:pathLst>
                <a:path w="11916" h="3367" extrusionOk="0">
                  <a:moveTo>
                    <a:pt x="11555" y="2583"/>
                  </a:moveTo>
                  <a:lnTo>
                    <a:pt x="11434" y="2583"/>
                  </a:lnTo>
                  <a:lnTo>
                    <a:pt x="11254" y="2583"/>
                  </a:lnTo>
                  <a:lnTo>
                    <a:pt x="11013" y="2583"/>
                  </a:lnTo>
                  <a:lnTo>
                    <a:pt x="10652" y="2583"/>
                  </a:lnTo>
                  <a:lnTo>
                    <a:pt x="10291" y="2583"/>
                  </a:lnTo>
                  <a:lnTo>
                    <a:pt x="9810" y="2583"/>
                  </a:lnTo>
                  <a:lnTo>
                    <a:pt x="9328" y="2505"/>
                  </a:lnTo>
                  <a:lnTo>
                    <a:pt x="8786" y="2505"/>
                  </a:lnTo>
                  <a:lnTo>
                    <a:pt x="9870" y="783"/>
                  </a:lnTo>
                  <a:lnTo>
                    <a:pt x="8786" y="705"/>
                  </a:lnTo>
                  <a:lnTo>
                    <a:pt x="7643" y="2505"/>
                  </a:lnTo>
                  <a:lnTo>
                    <a:pt x="7402" y="2505"/>
                  </a:lnTo>
                  <a:lnTo>
                    <a:pt x="7101" y="2427"/>
                  </a:lnTo>
                  <a:lnTo>
                    <a:pt x="6861" y="2427"/>
                  </a:lnTo>
                  <a:lnTo>
                    <a:pt x="6560" y="2427"/>
                  </a:lnTo>
                  <a:lnTo>
                    <a:pt x="7884" y="548"/>
                  </a:lnTo>
                  <a:lnTo>
                    <a:pt x="6740" y="548"/>
                  </a:lnTo>
                  <a:lnTo>
                    <a:pt x="5416" y="2427"/>
                  </a:lnTo>
                  <a:lnTo>
                    <a:pt x="5115" y="2427"/>
                  </a:lnTo>
                  <a:lnTo>
                    <a:pt x="4815" y="2427"/>
                  </a:lnTo>
                  <a:lnTo>
                    <a:pt x="4514" y="2427"/>
                  </a:lnTo>
                  <a:lnTo>
                    <a:pt x="4213" y="2427"/>
                  </a:lnTo>
                  <a:lnTo>
                    <a:pt x="5777" y="78"/>
                  </a:lnTo>
                  <a:lnTo>
                    <a:pt x="4634" y="0"/>
                  </a:lnTo>
                  <a:lnTo>
                    <a:pt x="3069" y="2427"/>
                  </a:lnTo>
                  <a:lnTo>
                    <a:pt x="2528" y="2427"/>
                  </a:lnTo>
                  <a:lnTo>
                    <a:pt x="1986" y="2505"/>
                  </a:lnTo>
                  <a:lnTo>
                    <a:pt x="1505" y="2505"/>
                  </a:lnTo>
                  <a:lnTo>
                    <a:pt x="1083" y="2583"/>
                  </a:lnTo>
                  <a:lnTo>
                    <a:pt x="722" y="2583"/>
                  </a:lnTo>
                  <a:lnTo>
                    <a:pt x="421" y="2662"/>
                  </a:lnTo>
                  <a:lnTo>
                    <a:pt x="181" y="2740"/>
                  </a:lnTo>
                  <a:lnTo>
                    <a:pt x="0" y="2818"/>
                  </a:lnTo>
                  <a:lnTo>
                    <a:pt x="120" y="2818"/>
                  </a:lnTo>
                  <a:lnTo>
                    <a:pt x="482" y="2818"/>
                  </a:lnTo>
                  <a:lnTo>
                    <a:pt x="1083" y="2896"/>
                  </a:lnTo>
                  <a:lnTo>
                    <a:pt x="1806" y="2896"/>
                  </a:lnTo>
                  <a:lnTo>
                    <a:pt x="2708" y="2975"/>
                  </a:lnTo>
                  <a:lnTo>
                    <a:pt x="3671" y="3053"/>
                  </a:lnTo>
                  <a:lnTo>
                    <a:pt x="4754" y="3131"/>
                  </a:lnTo>
                  <a:lnTo>
                    <a:pt x="5838" y="3131"/>
                  </a:lnTo>
                  <a:lnTo>
                    <a:pt x="6921" y="3210"/>
                  </a:lnTo>
                  <a:lnTo>
                    <a:pt x="8004" y="3288"/>
                  </a:lnTo>
                  <a:lnTo>
                    <a:pt x="8967" y="3288"/>
                  </a:lnTo>
                  <a:lnTo>
                    <a:pt x="9870" y="3366"/>
                  </a:lnTo>
                  <a:lnTo>
                    <a:pt x="10652" y="3366"/>
                  </a:lnTo>
                  <a:lnTo>
                    <a:pt x="11254" y="3366"/>
                  </a:lnTo>
                  <a:lnTo>
                    <a:pt x="11615" y="3366"/>
                  </a:lnTo>
                  <a:lnTo>
                    <a:pt x="11795" y="3288"/>
                  </a:lnTo>
                  <a:lnTo>
                    <a:pt x="11916" y="2975"/>
                  </a:lnTo>
                  <a:lnTo>
                    <a:pt x="11916" y="2818"/>
                  </a:lnTo>
                  <a:lnTo>
                    <a:pt x="11795" y="2662"/>
                  </a:lnTo>
                  <a:lnTo>
                    <a:pt x="11555" y="25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2" name="Shape 175"/>
            <p:cNvSpPr/>
            <p:nvPr/>
          </p:nvSpPr>
          <p:spPr>
            <a:xfrm>
              <a:off x="2164975" y="238725"/>
              <a:ext cx="15075" cy="48950"/>
            </a:xfrm>
            <a:custGeom>
              <a:avLst/>
              <a:gdLst/>
              <a:ahLst/>
              <a:cxnLst/>
              <a:rect l="0" t="0" r="0" b="0"/>
              <a:pathLst>
                <a:path w="603" h="1958" extrusionOk="0">
                  <a:moveTo>
                    <a:pt x="121" y="1"/>
                  </a:moveTo>
                  <a:lnTo>
                    <a:pt x="181" y="79"/>
                  </a:lnTo>
                  <a:lnTo>
                    <a:pt x="242" y="314"/>
                  </a:lnTo>
                  <a:lnTo>
                    <a:pt x="302" y="627"/>
                  </a:lnTo>
                  <a:lnTo>
                    <a:pt x="242" y="940"/>
                  </a:lnTo>
                  <a:lnTo>
                    <a:pt x="181" y="1332"/>
                  </a:lnTo>
                  <a:lnTo>
                    <a:pt x="61" y="1645"/>
                  </a:lnTo>
                  <a:lnTo>
                    <a:pt x="1" y="1880"/>
                  </a:lnTo>
                  <a:lnTo>
                    <a:pt x="1" y="1958"/>
                  </a:lnTo>
                  <a:lnTo>
                    <a:pt x="61" y="1880"/>
                  </a:lnTo>
                  <a:lnTo>
                    <a:pt x="181" y="1645"/>
                  </a:lnTo>
                  <a:lnTo>
                    <a:pt x="362" y="1332"/>
                  </a:lnTo>
                  <a:lnTo>
                    <a:pt x="542" y="862"/>
                  </a:lnTo>
                  <a:lnTo>
                    <a:pt x="542" y="784"/>
                  </a:lnTo>
                  <a:lnTo>
                    <a:pt x="603" y="392"/>
                  </a:lnTo>
                  <a:lnTo>
                    <a:pt x="482" y="1"/>
                  </a:ln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3" name="Shape 176"/>
            <p:cNvSpPr/>
            <p:nvPr/>
          </p:nvSpPr>
          <p:spPr>
            <a:xfrm>
              <a:off x="2047625" y="381600"/>
              <a:ext cx="424300" cy="346400"/>
            </a:xfrm>
            <a:custGeom>
              <a:avLst/>
              <a:gdLst/>
              <a:ahLst/>
              <a:cxnLst/>
              <a:rect l="0" t="0" r="0" b="0"/>
              <a:pathLst>
                <a:path w="16972" h="13856" extrusionOk="0">
                  <a:moveTo>
                    <a:pt x="9690" y="10959"/>
                  </a:moveTo>
                  <a:lnTo>
                    <a:pt x="8847" y="11194"/>
                  </a:lnTo>
                  <a:lnTo>
                    <a:pt x="8065" y="11429"/>
                  </a:lnTo>
                  <a:lnTo>
                    <a:pt x="7343" y="11585"/>
                  </a:lnTo>
                  <a:lnTo>
                    <a:pt x="6741" y="11820"/>
                  </a:lnTo>
                  <a:lnTo>
                    <a:pt x="6259" y="11898"/>
                  </a:lnTo>
                  <a:lnTo>
                    <a:pt x="5838" y="11820"/>
                  </a:lnTo>
                  <a:lnTo>
                    <a:pt x="5537" y="11664"/>
                  </a:lnTo>
                  <a:lnTo>
                    <a:pt x="5417" y="11272"/>
                  </a:lnTo>
                  <a:lnTo>
                    <a:pt x="5297" y="10255"/>
                  </a:lnTo>
                  <a:lnTo>
                    <a:pt x="5116" y="9394"/>
                  </a:lnTo>
                  <a:lnTo>
                    <a:pt x="4936" y="8532"/>
                  </a:lnTo>
                  <a:lnTo>
                    <a:pt x="4574" y="7750"/>
                  </a:lnTo>
                  <a:lnTo>
                    <a:pt x="4454" y="6967"/>
                  </a:lnTo>
                  <a:lnTo>
                    <a:pt x="4574" y="6106"/>
                  </a:lnTo>
                  <a:lnTo>
                    <a:pt x="4574" y="5167"/>
                  </a:lnTo>
                  <a:lnTo>
                    <a:pt x="4033" y="3992"/>
                  </a:lnTo>
                  <a:lnTo>
                    <a:pt x="3852" y="3758"/>
                  </a:lnTo>
                  <a:lnTo>
                    <a:pt x="3732" y="3601"/>
                  </a:lnTo>
                  <a:lnTo>
                    <a:pt x="3672" y="3444"/>
                  </a:lnTo>
                  <a:lnTo>
                    <a:pt x="3551" y="3288"/>
                  </a:lnTo>
                  <a:lnTo>
                    <a:pt x="3612" y="3131"/>
                  </a:lnTo>
                  <a:lnTo>
                    <a:pt x="3732" y="2975"/>
                  </a:lnTo>
                  <a:lnTo>
                    <a:pt x="3852" y="2740"/>
                  </a:lnTo>
                  <a:lnTo>
                    <a:pt x="3912" y="2583"/>
                  </a:lnTo>
                  <a:lnTo>
                    <a:pt x="4033" y="2427"/>
                  </a:lnTo>
                  <a:lnTo>
                    <a:pt x="4093" y="2114"/>
                  </a:lnTo>
                  <a:lnTo>
                    <a:pt x="4153" y="1801"/>
                  </a:lnTo>
                  <a:lnTo>
                    <a:pt x="4153" y="1409"/>
                  </a:lnTo>
                  <a:lnTo>
                    <a:pt x="4033" y="1174"/>
                  </a:lnTo>
                  <a:lnTo>
                    <a:pt x="3792" y="1018"/>
                  </a:lnTo>
                  <a:lnTo>
                    <a:pt x="3431" y="783"/>
                  </a:lnTo>
                  <a:lnTo>
                    <a:pt x="3070" y="548"/>
                  </a:lnTo>
                  <a:lnTo>
                    <a:pt x="2649" y="392"/>
                  </a:lnTo>
                  <a:lnTo>
                    <a:pt x="2288" y="235"/>
                  </a:lnTo>
                  <a:lnTo>
                    <a:pt x="2047" y="78"/>
                  </a:lnTo>
                  <a:lnTo>
                    <a:pt x="1926" y="0"/>
                  </a:lnTo>
                  <a:lnTo>
                    <a:pt x="1926" y="78"/>
                  </a:lnTo>
                  <a:lnTo>
                    <a:pt x="1926" y="313"/>
                  </a:lnTo>
                  <a:lnTo>
                    <a:pt x="1926" y="626"/>
                  </a:lnTo>
                  <a:lnTo>
                    <a:pt x="1926" y="940"/>
                  </a:lnTo>
                  <a:lnTo>
                    <a:pt x="1987" y="1253"/>
                  </a:lnTo>
                  <a:lnTo>
                    <a:pt x="2047" y="1409"/>
                  </a:lnTo>
                  <a:lnTo>
                    <a:pt x="1866" y="1409"/>
                  </a:lnTo>
                  <a:lnTo>
                    <a:pt x="1445" y="1253"/>
                  </a:lnTo>
                  <a:lnTo>
                    <a:pt x="843" y="940"/>
                  </a:lnTo>
                  <a:lnTo>
                    <a:pt x="422" y="783"/>
                  </a:lnTo>
                  <a:lnTo>
                    <a:pt x="121" y="626"/>
                  </a:lnTo>
                  <a:lnTo>
                    <a:pt x="1" y="626"/>
                  </a:lnTo>
                  <a:lnTo>
                    <a:pt x="121" y="705"/>
                  </a:lnTo>
                  <a:lnTo>
                    <a:pt x="422" y="1018"/>
                  </a:lnTo>
                  <a:lnTo>
                    <a:pt x="843" y="1409"/>
                  </a:lnTo>
                  <a:lnTo>
                    <a:pt x="1265" y="1722"/>
                  </a:lnTo>
                  <a:lnTo>
                    <a:pt x="1445" y="2035"/>
                  </a:lnTo>
                  <a:lnTo>
                    <a:pt x="1926" y="2818"/>
                  </a:lnTo>
                  <a:lnTo>
                    <a:pt x="2468" y="4149"/>
                  </a:lnTo>
                  <a:lnTo>
                    <a:pt x="2769" y="5871"/>
                  </a:lnTo>
                  <a:lnTo>
                    <a:pt x="3010" y="7515"/>
                  </a:lnTo>
                  <a:lnTo>
                    <a:pt x="3311" y="8689"/>
                  </a:lnTo>
                  <a:lnTo>
                    <a:pt x="3732" y="9315"/>
                  </a:lnTo>
                  <a:lnTo>
                    <a:pt x="4153" y="9628"/>
                  </a:lnTo>
                  <a:lnTo>
                    <a:pt x="4454" y="9785"/>
                  </a:lnTo>
                  <a:lnTo>
                    <a:pt x="4574" y="9941"/>
                  </a:lnTo>
                  <a:lnTo>
                    <a:pt x="4635" y="10333"/>
                  </a:lnTo>
                  <a:lnTo>
                    <a:pt x="4635" y="10959"/>
                  </a:lnTo>
                  <a:lnTo>
                    <a:pt x="4514" y="11664"/>
                  </a:lnTo>
                  <a:lnTo>
                    <a:pt x="4394" y="12133"/>
                  </a:lnTo>
                  <a:lnTo>
                    <a:pt x="4454" y="12368"/>
                  </a:lnTo>
                  <a:lnTo>
                    <a:pt x="4996" y="12290"/>
                  </a:lnTo>
                  <a:lnTo>
                    <a:pt x="5297" y="12290"/>
                  </a:lnTo>
                  <a:lnTo>
                    <a:pt x="5357" y="12446"/>
                  </a:lnTo>
                  <a:lnTo>
                    <a:pt x="5297" y="12681"/>
                  </a:lnTo>
                  <a:lnTo>
                    <a:pt x="5176" y="12994"/>
                  </a:lnTo>
                  <a:lnTo>
                    <a:pt x="4996" y="13307"/>
                  </a:lnTo>
                  <a:lnTo>
                    <a:pt x="4936" y="13542"/>
                  </a:lnTo>
                  <a:lnTo>
                    <a:pt x="4996" y="13777"/>
                  </a:lnTo>
                  <a:lnTo>
                    <a:pt x="5297" y="13855"/>
                  </a:lnTo>
                  <a:lnTo>
                    <a:pt x="5598" y="13777"/>
                  </a:lnTo>
                  <a:lnTo>
                    <a:pt x="6139" y="13699"/>
                  </a:lnTo>
                  <a:lnTo>
                    <a:pt x="6801" y="13464"/>
                  </a:lnTo>
                  <a:lnTo>
                    <a:pt x="7644" y="13229"/>
                  </a:lnTo>
                  <a:lnTo>
                    <a:pt x="8546" y="12838"/>
                  </a:lnTo>
                  <a:lnTo>
                    <a:pt x="9509" y="12525"/>
                  </a:lnTo>
                  <a:lnTo>
                    <a:pt x="10532" y="12133"/>
                  </a:lnTo>
                  <a:lnTo>
                    <a:pt x="11616" y="11742"/>
                  </a:lnTo>
                  <a:lnTo>
                    <a:pt x="12639" y="11350"/>
                  </a:lnTo>
                  <a:lnTo>
                    <a:pt x="13602" y="10959"/>
                  </a:lnTo>
                  <a:lnTo>
                    <a:pt x="14504" y="10646"/>
                  </a:lnTo>
                  <a:lnTo>
                    <a:pt x="15347" y="10255"/>
                  </a:lnTo>
                  <a:lnTo>
                    <a:pt x="16009" y="10020"/>
                  </a:lnTo>
                  <a:lnTo>
                    <a:pt x="16490" y="9785"/>
                  </a:lnTo>
                  <a:lnTo>
                    <a:pt x="16851" y="9707"/>
                  </a:lnTo>
                  <a:lnTo>
                    <a:pt x="16972" y="9628"/>
                  </a:lnTo>
                  <a:lnTo>
                    <a:pt x="16972" y="9002"/>
                  </a:lnTo>
                  <a:lnTo>
                    <a:pt x="16731" y="9080"/>
                  </a:lnTo>
                  <a:lnTo>
                    <a:pt x="16189" y="9237"/>
                  </a:lnTo>
                  <a:lnTo>
                    <a:pt x="15287" y="9472"/>
                  </a:lnTo>
                  <a:lnTo>
                    <a:pt x="14264" y="9785"/>
                  </a:lnTo>
                  <a:lnTo>
                    <a:pt x="13060" y="10098"/>
                  </a:lnTo>
                  <a:lnTo>
                    <a:pt x="11856" y="10489"/>
                  </a:lnTo>
                  <a:lnTo>
                    <a:pt x="10713" y="10724"/>
                  </a:lnTo>
                  <a:lnTo>
                    <a:pt x="9690" y="109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4" name="Shape 177"/>
            <p:cNvSpPr/>
            <p:nvPr/>
          </p:nvSpPr>
          <p:spPr>
            <a:xfrm>
              <a:off x="0" y="2583150"/>
              <a:ext cx="1849050" cy="193775"/>
            </a:xfrm>
            <a:custGeom>
              <a:avLst/>
              <a:gdLst/>
              <a:ahLst/>
              <a:cxnLst/>
              <a:rect l="0" t="0" r="0" b="0"/>
              <a:pathLst>
                <a:path w="73962" h="7751" extrusionOk="0">
                  <a:moveTo>
                    <a:pt x="73480" y="2349"/>
                  </a:moveTo>
                  <a:lnTo>
                    <a:pt x="73360" y="2427"/>
                  </a:lnTo>
                  <a:lnTo>
                    <a:pt x="73119" y="2741"/>
                  </a:lnTo>
                  <a:lnTo>
                    <a:pt x="72698" y="3210"/>
                  </a:lnTo>
                  <a:lnTo>
                    <a:pt x="72156" y="3758"/>
                  </a:lnTo>
                  <a:lnTo>
                    <a:pt x="71615" y="4306"/>
                  </a:lnTo>
                  <a:lnTo>
                    <a:pt x="71073" y="4854"/>
                  </a:lnTo>
                  <a:lnTo>
                    <a:pt x="70532" y="5324"/>
                  </a:lnTo>
                  <a:lnTo>
                    <a:pt x="70050" y="5637"/>
                  </a:lnTo>
                  <a:lnTo>
                    <a:pt x="69809" y="5793"/>
                  </a:lnTo>
                  <a:lnTo>
                    <a:pt x="69509" y="5872"/>
                  </a:lnTo>
                  <a:lnTo>
                    <a:pt x="69268" y="5950"/>
                  </a:lnTo>
                  <a:lnTo>
                    <a:pt x="69027" y="5950"/>
                  </a:lnTo>
                  <a:lnTo>
                    <a:pt x="69027" y="5950"/>
                  </a:lnTo>
                  <a:lnTo>
                    <a:pt x="120" y="1"/>
                  </a:lnTo>
                  <a:lnTo>
                    <a:pt x="0" y="1801"/>
                  </a:lnTo>
                  <a:lnTo>
                    <a:pt x="68907" y="7750"/>
                  </a:lnTo>
                  <a:lnTo>
                    <a:pt x="68907" y="7672"/>
                  </a:lnTo>
                  <a:lnTo>
                    <a:pt x="69208" y="7672"/>
                  </a:lnTo>
                  <a:lnTo>
                    <a:pt x="69569" y="7594"/>
                  </a:lnTo>
                  <a:lnTo>
                    <a:pt x="69870" y="7437"/>
                  </a:lnTo>
                  <a:lnTo>
                    <a:pt x="70171" y="7281"/>
                  </a:lnTo>
                  <a:lnTo>
                    <a:pt x="70471" y="6968"/>
                  </a:lnTo>
                  <a:lnTo>
                    <a:pt x="70953" y="6420"/>
                  </a:lnTo>
                  <a:lnTo>
                    <a:pt x="71494" y="5715"/>
                  </a:lnTo>
                  <a:lnTo>
                    <a:pt x="72156" y="4932"/>
                  </a:lnTo>
                  <a:lnTo>
                    <a:pt x="72758" y="4150"/>
                  </a:lnTo>
                  <a:lnTo>
                    <a:pt x="73240" y="3445"/>
                  </a:lnTo>
                  <a:lnTo>
                    <a:pt x="73661" y="2897"/>
                  </a:lnTo>
                  <a:lnTo>
                    <a:pt x="73902" y="2506"/>
                  </a:lnTo>
                  <a:lnTo>
                    <a:pt x="73962" y="2193"/>
                  </a:lnTo>
                  <a:lnTo>
                    <a:pt x="73781" y="2193"/>
                  </a:lnTo>
                  <a:lnTo>
                    <a:pt x="73601" y="2271"/>
                  </a:lnTo>
                  <a:lnTo>
                    <a:pt x="73480" y="23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5" name="Shape 178"/>
            <p:cNvSpPr/>
            <p:nvPr/>
          </p:nvSpPr>
          <p:spPr>
            <a:xfrm>
              <a:off x="1009525" y="2632075"/>
              <a:ext cx="1984475" cy="146800"/>
            </a:xfrm>
            <a:custGeom>
              <a:avLst/>
              <a:gdLst/>
              <a:ahLst/>
              <a:cxnLst/>
              <a:rect l="0" t="0" r="0" b="0"/>
              <a:pathLst>
                <a:path w="79379" h="5872" extrusionOk="0">
                  <a:moveTo>
                    <a:pt x="78897" y="157"/>
                  </a:moveTo>
                  <a:lnTo>
                    <a:pt x="78776" y="314"/>
                  </a:lnTo>
                  <a:lnTo>
                    <a:pt x="78536" y="627"/>
                  </a:lnTo>
                  <a:lnTo>
                    <a:pt x="78114" y="1097"/>
                  </a:lnTo>
                  <a:lnTo>
                    <a:pt x="77633" y="1645"/>
                  </a:lnTo>
                  <a:lnTo>
                    <a:pt x="77152" y="2193"/>
                  </a:lnTo>
                  <a:lnTo>
                    <a:pt x="76610" y="2819"/>
                  </a:lnTo>
                  <a:lnTo>
                    <a:pt x="76068" y="3288"/>
                  </a:lnTo>
                  <a:lnTo>
                    <a:pt x="75647" y="3680"/>
                  </a:lnTo>
                  <a:lnTo>
                    <a:pt x="75406" y="3836"/>
                  </a:lnTo>
                  <a:lnTo>
                    <a:pt x="75166" y="3993"/>
                  </a:lnTo>
                  <a:lnTo>
                    <a:pt x="74865" y="4071"/>
                  </a:lnTo>
                  <a:lnTo>
                    <a:pt x="74624" y="4149"/>
                  </a:lnTo>
                  <a:lnTo>
                    <a:pt x="74624" y="4149"/>
                  </a:lnTo>
                  <a:lnTo>
                    <a:pt x="0" y="3288"/>
                  </a:lnTo>
                  <a:lnTo>
                    <a:pt x="0" y="5011"/>
                  </a:lnTo>
                  <a:lnTo>
                    <a:pt x="74624" y="5872"/>
                  </a:lnTo>
                  <a:lnTo>
                    <a:pt x="74624" y="5872"/>
                  </a:lnTo>
                  <a:lnTo>
                    <a:pt x="74925" y="5793"/>
                  </a:lnTo>
                  <a:lnTo>
                    <a:pt x="75226" y="5715"/>
                  </a:lnTo>
                  <a:lnTo>
                    <a:pt x="75527" y="5558"/>
                  </a:lnTo>
                  <a:lnTo>
                    <a:pt x="75828" y="5324"/>
                  </a:lnTo>
                  <a:lnTo>
                    <a:pt x="76129" y="5011"/>
                  </a:lnTo>
                  <a:lnTo>
                    <a:pt x="76550" y="4463"/>
                  </a:lnTo>
                  <a:lnTo>
                    <a:pt x="77152" y="3680"/>
                  </a:lnTo>
                  <a:lnTo>
                    <a:pt x="77693" y="2897"/>
                  </a:lnTo>
                  <a:lnTo>
                    <a:pt x="78295" y="2114"/>
                  </a:lnTo>
                  <a:lnTo>
                    <a:pt x="78776" y="1331"/>
                  </a:lnTo>
                  <a:lnTo>
                    <a:pt x="79198" y="705"/>
                  </a:lnTo>
                  <a:lnTo>
                    <a:pt x="79378" y="314"/>
                  </a:lnTo>
                  <a:lnTo>
                    <a:pt x="79378" y="1"/>
                  </a:lnTo>
                  <a:lnTo>
                    <a:pt x="79258" y="1"/>
                  </a:lnTo>
                  <a:lnTo>
                    <a:pt x="79017" y="79"/>
                  </a:lnTo>
                  <a:lnTo>
                    <a:pt x="78897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6" name="Shape 179"/>
            <p:cNvSpPr/>
            <p:nvPr/>
          </p:nvSpPr>
          <p:spPr>
            <a:xfrm>
              <a:off x="2014525" y="637950"/>
              <a:ext cx="630425" cy="2362050"/>
            </a:xfrm>
            <a:custGeom>
              <a:avLst/>
              <a:gdLst/>
              <a:ahLst/>
              <a:cxnLst/>
              <a:rect l="0" t="0" r="0" b="0"/>
              <a:pathLst>
                <a:path w="25217" h="94482" extrusionOk="0">
                  <a:moveTo>
                    <a:pt x="4274" y="89707"/>
                  </a:moveTo>
                  <a:lnTo>
                    <a:pt x="25216" y="314"/>
                  </a:lnTo>
                  <a:lnTo>
                    <a:pt x="24254" y="1"/>
                  </a:lnTo>
                  <a:lnTo>
                    <a:pt x="3311" y="89316"/>
                  </a:lnTo>
                  <a:lnTo>
                    <a:pt x="2709" y="89159"/>
                  </a:lnTo>
                  <a:lnTo>
                    <a:pt x="2107" y="89081"/>
                  </a:lnTo>
                  <a:lnTo>
                    <a:pt x="1565" y="89003"/>
                  </a:lnTo>
                  <a:lnTo>
                    <a:pt x="1084" y="89003"/>
                  </a:lnTo>
                  <a:lnTo>
                    <a:pt x="663" y="89081"/>
                  </a:lnTo>
                  <a:lnTo>
                    <a:pt x="362" y="89237"/>
                  </a:lnTo>
                  <a:lnTo>
                    <a:pt x="121" y="89472"/>
                  </a:lnTo>
                  <a:lnTo>
                    <a:pt x="1" y="89707"/>
                  </a:lnTo>
                  <a:lnTo>
                    <a:pt x="1" y="90020"/>
                  </a:lnTo>
                  <a:lnTo>
                    <a:pt x="121" y="90333"/>
                  </a:lnTo>
                  <a:lnTo>
                    <a:pt x="302" y="90646"/>
                  </a:lnTo>
                  <a:lnTo>
                    <a:pt x="603" y="91038"/>
                  </a:lnTo>
                  <a:lnTo>
                    <a:pt x="1024" y="91351"/>
                  </a:lnTo>
                  <a:lnTo>
                    <a:pt x="1445" y="91742"/>
                  </a:lnTo>
                  <a:lnTo>
                    <a:pt x="1987" y="92055"/>
                  </a:lnTo>
                  <a:lnTo>
                    <a:pt x="2589" y="92369"/>
                  </a:lnTo>
                  <a:lnTo>
                    <a:pt x="2167" y="94091"/>
                  </a:lnTo>
                  <a:lnTo>
                    <a:pt x="3130" y="94482"/>
                  </a:lnTo>
                  <a:lnTo>
                    <a:pt x="3551" y="92760"/>
                  </a:lnTo>
                  <a:lnTo>
                    <a:pt x="4213" y="92995"/>
                  </a:lnTo>
                  <a:lnTo>
                    <a:pt x="4815" y="93073"/>
                  </a:lnTo>
                  <a:lnTo>
                    <a:pt x="5417" y="93151"/>
                  </a:lnTo>
                  <a:lnTo>
                    <a:pt x="5898" y="93151"/>
                  </a:lnTo>
                  <a:lnTo>
                    <a:pt x="6320" y="93073"/>
                  </a:lnTo>
                  <a:lnTo>
                    <a:pt x="6681" y="92916"/>
                  </a:lnTo>
                  <a:lnTo>
                    <a:pt x="6982" y="92760"/>
                  </a:lnTo>
                  <a:lnTo>
                    <a:pt x="7102" y="92447"/>
                  </a:lnTo>
                  <a:lnTo>
                    <a:pt x="7102" y="92134"/>
                  </a:lnTo>
                  <a:lnTo>
                    <a:pt x="6982" y="91821"/>
                  </a:lnTo>
                  <a:lnTo>
                    <a:pt x="6741" y="91429"/>
                  </a:lnTo>
                  <a:lnTo>
                    <a:pt x="6440" y="91038"/>
                  </a:lnTo>
                  <a:lnTo>
                    <a:pt x="5959" y="90725"/>
                  </a:lnTo>
                  <a:lnTo>
                    <a:pt x="5477" y="90333"/>
                  </a:lnTo>
                  <a:lnTo>
                    <a:pt x="4875" y="90020"/>
                  </a:lnTo>
                  <a:lnTo>
                    <a:pt x="4274" y="897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7" name="Shape 180"/>
            <p:cNvSpPr/>
            <p:nvPr/>
          </p:nvSpPr>
          <p:spPr>
            <a:xfrm>
              <a:off x="2032575" y="2884525"/>
              <a:ext cx="108350" cy="58725"/>
            </a:xfrm>
            <a:custGeom>
              <a:avLst/>
              <a:gdLst/>
              <a:ahLst/>
              <a:cxnLst/>
              <a:rect l="0" t="0" r="0" b="0"/>
              <a:pathLst>
                <a:path w="4334" h="2349" extrusionOk="0">
                  <a:moveTo>
                    <a:pt x="302" y="1"/>
                  </a:moveTo>
                  <a:lnTo>
                    <a:pt x="362" y="79"/>
                  </a:lnTo>
                  <a:lnTo>
                    <a:pt x="663" y="392"/>
                  </a:lnTo>
                  <a:lnTo>
                    <a:pt x="1144" y="783"/>
                  </a:lnTo>
                  <a:lnTo>
                    <a:pt x="1927" y="1253"/>
                  </a:lnTo>
                  <a:lnTo>
                    <a:pt x="2408" y="1488"/>
                  </a:lnTo>
                  <a:lnTo>
                    <a:pt x="2829" y="1723"/>
                  </a:lnTo>
                  <a:lnTo>
                    <a:pt x="3251" y="1879"/>
                  </a:lnTo>
                  <a:lnTo>
                    <a:pt x="3612" y="2036"/>
                  </a:lnTo>
                  <a:lnTo>
                    <a:pt x="3913" y="2192"/>
                  </a:lnTo>
                  <a:lnTo>
                    <a:pt x="4153" y="2271"/>
                  </a:lnTo>
                  <a:lnTo>
                    <a:pt x="4274" y="2349"/>
                  </a:lnTo>
                  <a:lnTo>
                    <a:pt x="4334" y="2349"/>
                  </a:lnTo>
                  <a:lnTo>
                    <a:pt x="4274" y="2349"/>
                  </a:lnTo>
                  <a:lnTo>
                    <a:pt x="4093" y="2349"/>
                  </a:lnTo>
                  <a:lnTo>
                    <a:pt x="3852" y="2349"/>
                  </a:lnTo>
                  <a:lnTo>
                    <a:pt x="3552" y="2271"/>
                  </a:lnTo>
                  <a:lnTo>
                    <a:pt x="3070" y="2192"/>
                  </a:lnTo>
                  <a:lnTo>
                    <a:pt x="2589" y="2036"/>
                  </a:lnTo>
                  <a:lnTo>
                    <a:pt x="2047" y="1801"/>
                  </a:lnTo>
                  <a:lnTo>
                    <a:pt x="1445" y="1488"/>
                  </a:lnTo>
                  <a:lnTo>
                    <a:pt x="1024" y="1253"/>
                  </a:lnTo>
                  <a:lnTo>
                    <a:pt x="663" y="940"/>
                  </a:lnTo>
                  <a:lnTo>
                    <a:pt x="362" y="705"/>
                  </a:lnTo>
                  <a:lnTo>
                    <a:pt x="181" y="470"/>
                  </a:lnTo>
                  <a:lnTo>
                    <a:pt x="1" y="235"/>
                  </a:lnTo>
                  <a:lnTo>
                    <a:pt x="1" y="79"/>
                  </a:lnTo>
                  <a:lnTo>
                    <a:pt x="61" y="1"/>
                  </a:lnTo>
                  <a:lnTo>
                    <a:pt x="30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61170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-109089" y="7235932"/>
            <a:ext cx="12910689" cy="195715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127956" tIns="63977" rIns="127956" bIns="63977">
            <a:spAutoFit/>
          </a:bodyPr>
          <a:lstStyle/>
          <a:p>
            <a:pPr algn="ctr"/>
            <a:endParaRPr lang="ru-RU" sz="2200" b="1" i="1" dirty="0">
              <a:solidFill>
                <a:srgbClr val="002060"/>
              </a:solidFill>
            </a:endParaRPr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-33124" y="-69886"/>
            <a:ext cx="12842325" cy="1147476"/>
          </a:xfrm>
          <a:prstGeom prst="rect">
            <a:avLst/>
          </a:prstGeom>
          <a:solidFill>
            <a:srgbClr val="000066">
              <a:alpha val="8196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130735" tIns="65367" rIns="130735" bIns="65367" anchor="ctr"/>
          <a:lstStyle/>
          <a:p>
            <a:pPr defTabSz="1308954"/>
            <a:endParaRPr lang="ru-RU" sz="2240" b="1">
              <a:solidFill>
                <a:schemeClr val="bg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092" y="-100045"/>
            <a:ext cx="1213729" cy="1177635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590941" y="3146107"/>
            <a:ext cx="9050225" cy="1600200"/>
          </a:xfrm>
        </p:spPr>
        <p:txBody>
          <a:bodyPr/>
          <a:lstStyle/>
          <a:p>
            <a:pPr algn="l"/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К занятиям по лыжам допускаются учащиеся с l-</a:t>
            </a:r>
            <a:r>
              <a:rPr lang="ru-RU" sz="4800" i="1" dirty="0" err="1">
                <a:latin typeface="Times New Roman" pitchFamily="18" charset="0"/>
                <a:cs typeface="Times New Roman" pitchFamily="18" charset="0"/>
              </a:rPr>
              <a:t>го</a:t>
            </a:r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 класса, прошедшие инструктаж по технике безопасности, медицинский осмотр и не имеющие противопоказаний по состоянию здоровья. </a:t>
            </a:r>
          </a:p>
        </p:txBody>
      </p:sp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2296344" y="503852"/>
            <a:ext cx="10320233" cy="45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к урокам </a:t>
            </a:r>
          </a:p>
          <a:p>
            <a:pPr algn="r"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лыжной  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подготовке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im0-tub-ru.yandex.net/i?id=4e21631d4e802727e71186b76ecbe87d-l&amp;n=1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4897" y="1581421"/>
            <a:ext cx="3361680" cy="432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600113" y="7320883"/>
            <a:ext cx="12016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Cambria"/>
              </a:rPr>
              <a:t>Перед каждым уроком на лыжах нужно обязательно провести разминку</a:t>
            </a:r>
            <a:endParaRPr lang="ru-RU" sz="4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75537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1156" y="-21691"/>
            <a:ext cx="12842325" cy="1147476"/>
          </a:xfrm>
          <a:prstGeom prst="rect">
            <a:avLst/>
          </a:prstGeom>
          <a:solidFill>
            <a:srgbClr val="000066">
              <a:alpha val="8196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130735" tIns="65367" rIns="130735" bIns="65367" anchor="ctr"/>
          <a:lstStyle/>
          <a:p>
            <a:pPr defTabSz="1308954"/>
            <a:endParaRPr lang="ru-RU" sz="2240" b="1">
              <a:solidFill>
                <a:schemeClr val="bg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831" y="-21691"/>
            <a:ext cx="1213729" cy="1177635"/>
          </a:xfrm>
          <a:prstGeom prst="rect">
            <a:avLst/>
          </a:prstGeom>
        </p:spPr>
      </p:pic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-63830" y="1430279"/>
            <a:ext cx="12907311" cy="179175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127956" tIns="63977" rIns="127956" bIns="63977">
            <a:spAutoFit/>
          </a:bodyPr>
          <a:lstStyle/>
          <a:p>
            <a:pPr algn="ctr"/>
            <a:endParaRPr lang="ru-RU" sz="2200" b="1" i="1" dirty="0">
              <a:solidFill>
                <a:srgbClr val="002060"/>
              </a:solidFill>
            </a:endParaRP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661598" y="1125785"/>
            <a:ext cx="11521440" cy="2096244"/>
          </a:xfrm>
        </p:spPr>
        <p:txBody>
          <a:bodyPr/>
          <a:lstStyle/>
          <a:p>
            <a:r>
              <a:rPr lang="ru-RU" sz="60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Cambria"/>
              </a:rPr>
              <a:t>Температурный режим при занятиях лыжной подготовкой</a:t>
            </a:r>
            <a:endParaRPr lang="ru-RU" sz="6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2460759" y="516682"/>
            <a:ext cx="10320233" cy="45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к урокам </a:t>
            </a:r>
          </a:p>
          <a:p>
            <a:pPr algn="r"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лыжной  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подготовке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Shape 506"/>
          <p:cNvGraphicFramePr/>
          <p:nvPr>
            <p:extLst>
              <p:ext uri="{D42A27DB-BD31-4B8C-83A1-F6EECF244321}">
                <p14:modId xmlns:p14="http://schemas.microsoft.com/office/powerpoint/2010/main" val="866871351"/>
              </p:ext>
            </p:extLst>
          </p:nvPr>
        </p:nvGraphicFramePr>
        <p:xfrm>
          <a:off x="857530" y="3504458"/>
          <a:ext cx="11045827" cy="5472615"/>
        </p:xfrm>
        <a:graphic>
          <a:graphicData uri="http://schemas.openxmlformats.org/drawingml/2006/table">
            <a:tbl>
              <a:tblPr>
                <a:gradFill>
                  <a:gsLst>
                    <a:gs pos="0">
                      <a:srgbClr val="BEDBFF"/>
                    </a:gs>
                    <a:gs pos="35000">
                      <a:srgbClr val="D1E5FE"/>
                    </a:gs>
                    <a:gs pos="100000">
                      <a:srgbClr val="EEF5FF"/>
                    </a:gs>
                  </a:gsLst>
                  <a:lin ang="16200000" scaled="0"/>
                </a:gradFill>
              </a:tblPr>
              <a:tblGrid>
                <a:gridCol w="19944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80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80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020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931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11503">
                <a:tc rowSpan="2"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 dirty="0"/>
                        <a:t>Классы</a:t>
                      </a:r>
                    </a:p>
                  </a:txBody>
                  <a:tcPr marL="47625" marR="47625" marT="47625" marB="47625"/>
                </a:tc>
                <a:tc gridSpan="4"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 dirty="0"/>
                        <a:t>Температура воздуха и скорость ветра,</a:t>
                      </a:r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ru-RU" sz="2700" dirty="0"/>
                        <a:t>при которых допускается проведение  занятий</a:t>
                      </a:r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ru-RU" sz="2700" dirty="0"/>
                        <a:t>на открытом воздухе</a:t>
                      </a:r>
                    </a:p>
                  </a:txBody>
                  <a:tcPr marL="47625" marR="47625" marT="47625" marB="4762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60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/>
                        <a:t>Без ветра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/>
                        <a:t>При скорости ветра</a:t>
                      </a:r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ru-RU" sz="2700"/>
                        <a:t>до 5м/сек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/>
                        <a:t>При скорости ветра</a:t>
                      </a:r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ru-RU" sz="2700"/>
                        <a:t>6 - 10 м/сек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/>
                        <a:t>При скорости ветра</a:t>
                      </a:r>
                    </a:p>
                    <a:p>
                      <a:pPr lvl="0" algn="ctr" rtl="0">
                        <a:buSzPct val="25000"/>
                        <a:buNone/>
                      </a:pPr>
                      <a:r>
                        <a:rPr lang="ru-RU" sz="2700"/>
                        <a:t>более 10 м/сек</a:t>
                      </a:r>
                    </a:p>
                  </a:txBody>
                  <a:tcPr marL="47625" marR="47625" marT="47625" marB="476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3759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/>
                        <a:t>1-2 классы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/>
                        <a:t>-12 °C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/>
                        <a:t>-8 °C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/>
                        <a:t>-5 °C</a:t>
                      </a:r>
                    </a:p>
                  </a:txBody>
                  <a:tcPr marL="47625" marR="47625" marT="47625" marB="47625"/>
                </a:tc>
                <a:tc rowSpan="4"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/>
                        <a:t>Занятия не</a:t>
                      </a:r>
                      <a:br>
                        <a:rPr lang="ru-RU" sz="2700"/>
                      </a:br>
                      <a:r>
                        <a:rPr lang="ru-RU" sz="2700"/>
                        <a:t>проводятся</a:t>
                      </a:r>
                    </a:p>
                  </a:txBody>
                  <a:tcPr marL="47625" marR="47625" marT="47625" marB="476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3759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/>
                        <a:t>3-5 классы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/>
                        <a:t>-14 °C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/>
                        <a:t>-12 °C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 dirty="0"/>
                        <a:t>-8 °C</a:t>
                      </a:r>
                    </a:p>
                  </a:txBody>
                  <a:tcPr marL="47625" marR="47625" marT="47625" marB="47625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3759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/>
                        <a:t>6-8 классы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/>
                        <a:t>-16 °C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/>
                        <a:t>-14 °C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/>
                        <a:t>-12 °C</a:t>
                      </a:r>
                    </a:p>
                  </a:txBody>
                  <a:tcPr marL="47625" marR="47625" marT="47625" marB="47625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3759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/>
                        <a:t>9-11 классы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/>
                        <a:t>-18 °C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/>
                        <a:t>-16 °C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ru-RU" sz="2700" dirty="0"/>
                        <a:t>-14 °C</a:t>
                      </a:r>
                    </a:p>
                  </a:txBody>
                  <a:tcPr marL="47625" marR="47625" marT="47625" marB="47625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5798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-6916" y="8301140"/>
            <a:ext cx="12850337" cy="130006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127956" tIns="63977" rIns="127956" bIns="63977">
            <a:spAutoFit/>
          </a:bodyPr>
          <a:lstStyle/>
          <a:p>
            <a:pPr algn="ctr"/>
            <a:endParaRPr lang="ru-RU" sz="2200" b="1" i="1" dirty="0">
              <a:solidFill>
                <a:srgbClr val="002060"/>
              </a:solidFill>
            </a:endParaRPr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8012" y="4644"/>
            <a:ext cx="12842325" cy="1147476"/>
          </a:xfrm>
          <a:prstGeom prst="rect">
            <a:avLst/>
          </a:prstGeom>
          <a:solidFill>
            <a:srgbClr val="000066">
              <a:alpha val="81960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130735" tIns="65367" rIns="130735" bIns="65367" anchor="ctr"/>
          <a:lstStyle/>
          <a:p>
            <a:pPr defTabSz="1308954"/>
            <a:endParaRPr lang="ru-RU" sz="2240" b="1">
              <a:solidFill>
                <a:schemeClr val="bg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860" y="-19188"/>
            <a:ext cx="1249441" cy="1177635"/>
          </a:xfrm>
          <a:prstGeom prst="rect">
            <a:avLst/>
          </a:prstGeom>
        </p:spPr>
      </p:pic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0" y="1340300"/>
            <a:ext cx="12850337" cy="130006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127956" tIns="63977" rIns="127956" bIns="63977">
            <a:spAutoFit/>
          </a:bodyPr>
          <a:lstStyle/>
          <a:p>
            <a:pPr algn="ctr"/>
            <a:endParaRPr lang="ru-RU" sz="2200" b="1" i="1" dirty="0">
              <a:solidFill>
                <a:srgbClr val="002060"/>
              </a:solidFill>
            </a:endParaRP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619717" y="1264196"/>
            <a:ext cx="11521440" cy="1600200"/>
          </a:xfrm>
        </p:spPr>
        <p:txBody>
          <a:bodyPr/>
          <a:lstStyle/>
          <a:p>
            <a:r>
              <a:rPr lang="ru-RU" sz="60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Cambria"/>
              </a:rPr>
              <a:t>Экипировка</a:t>
            </a:r>
            <a:endParaRPr lang="ru-RU" sz="6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2224336" y="564277"/>
            <a:ext cx="10320233" cy="45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defRPr/>
            </a:pPr>
            <a:r>
              <a:rPr lang="ru-RU" sz="336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к урокам </a:t>
            </a:r>
          </a:p>
          <a:p>
            <a:pPr algn="r">
              <a:defRPr/>
            </a:pPr>
            <a:r>
              <a:rPr lang="ru-RU" sz="336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лыжной  </a:t>
            </a:r>
            <a:r>
              <a:rPr lang="ru-RU" sz="336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подготовке</a:t>
            </a:r>
            <a:endParaRPr lang="ru-RU" sz="336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hape 318"/>
          <p:cNvSpPr txBox="1">
            <a:spLocks/>
          </p:cNvSpPr>
          <p:nvPr/>
        </p:nvSpPr>
        <p:spPr bwMode="auto">
          <a:xfrm>
            <a:off x="280120" y="3216429"/>
            <a:ext cx="11521440" cy="3427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995" tIns="63980" rIns="127995" bIns="63980" numCol="1" anchor="t" anchorCtr="0" compatLnSpc="1">
            <a:prstTxWarp prst="textNoShape">
              <a:avLst/>
            </a:prstTxWarp>
            <a:noAutofit/>
          </a:bodyPr>
          <a:lstStyle>
            <a:lvl1pPr marL="480060" indent="-48006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48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013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920">
                <a:solidFill>
                  <a:schemeClr val="tx1"/>
                </a:solidFill>
                <a:latin typeface="+mn-lt"/>
              </a:defRPr>
            </a:lvl2pPr>
            <a:lvl3pPr marL="1600200" indent="-32004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360">
                <a:solidFill>
                  <a:schemeClr val="tx1"/>
                </a:solidFill>
                <a:latin typeface="+mn-lt"/>
              </a:defRPr>
            </a:lvl3pPr>
            <a:lvl4pPr marL="2240280" indent="-32004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4pPr>
            <a:lvl5pPr marL="2880360" indent="-32004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5pPr>
            <a:lvl6pPr marL="352044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6pPr>
            <a:lvl7pPr marL="416052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7pPr>
            <a:lvl8pPr marL="480060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8pPr>
            <a:lvl9pPr marL="5440680" indent="-32004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Clr>
                <a:srgbClr val="205867"/>
              </a:buClr>
              <a:buSzPct val="25000"/>
              <a:buNone/>
            </a:pPr>
            <a:r>
              <a:rPr lang="ru-RU" sz="3600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sym typeface="Cambria"/>
              </a:rPr>
              <a:t>Лыжи должны быть подобраны по росту </a:t>
            </a:r>
          </a:p>
          <a:p>
            <a:pPr marL="0" indent="0">
              <a:spcBef>
                <a:spcPts val="896"/>
              </a:spcBef>
              <a:buClr>
                <a:srgbClr val="205867"/>
              </a:buClr>
              <a:buSzPct val="25000"/>
              <a:buNone/>
            </a:pPr>
            <a:r>
              <a:rPr lang="ru-RU" sz="3600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sym typeface="Cambria"/>
              </a:rPr>
              <a:t>занимающегося и находиться в исправном </a:t>
            </a:r>
          </a:p>
          <a:p>
            <a:pPr marL="0" indent="0">
              <a:spcBef>
                <a:spcPts val="896"/>
              </a:spcBef>
              <a:buClr>
                <a:srgbClr val="205867"/>
              </a:buClr>
              <a:buSzPct val="25000"/>
              <a:buNone/>
            </a:pPr>
            <a:r>
              <a:rPr lang="ru-RU" sz="3600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sym typeface="Cambria"/>
              </a:rPr>
              <a:t>состоянии.</a:t>
            </a:r>
          </a:p>
          <a:p>
            <a:pPr marL="0" indent="0">
              <a:spcBef>
                <a:spcPts val="896"/>
              </a:spcBef>
              <a:buClr>
                <a:srgbClr val="205867"/>
              </a:buClr>
              <a:buSzPct val="25000"/>
              <a:buNone/>
            </a:pPr>
            <a:r>
              <a:rPr lang="ru-RU" sz="3600" b="1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sym typeface="Cambria"/>
              </a:rPr>
              <a:t>Неисправностями считаются: </a:t>
            </a:r>
          </a:p>
          <a:p>
            <a:pPr marL="0" indent="0">
              <a:spcBef>
                <a:spcPts val="896"/>
              </a:spcBef>
              <a:buClr>
                <a:srgbClr val="205867"/>
              </a:buClr>
              <a:buSzPct val="25000"/>
              <a:buNone/>
            </a:pPr>
            <a:r>
              <a:rPr lang="ru-RU" sz="3600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sym typeface="Cambria"/>
              </a:rPr>
              <a:t>трещины, сколы, поломки носка или пятки </a:t>
            </a:r>
          </a:p>
          <a:p>
            <a:pPr marL="0" indent="0">
              <a:spcBef>
                <a:spcPts val="896"/>
              </a:spcBef>
              <a:buClr>
                <a:srgbClr val="205867"/>
              </a:buClr>
              <a:buSzPct val="25000"/>
              <a:buNone/>
            </a:pPr>
            <a:r>
              <a:rPr lang="ru-RU" sz="3600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sym typeface="Cambria"/>
              </a:rPr>
              <a:t>лыж, деформация скользящей</a:t>
            </a:r>
          </a:p>
          <a:p>
            <a:pPr marL="0" indent="0">
              <a:spcBef>
                <a:spcPts val="896"/>
              </a:spcBef>
              <a:buClr>
                <a:srgbClr val="205867"/>
              </a:buClr>
              <a:buSzPct val="25000"/>
              <a:buNone/>
            </a:pPr>
            <a:r>
              <a:rPr lang="ru-RU" sz="3600" i="1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sym typeface="Cambria"/>
              </a:rPr>
              <a:t>поверхности.</a:t>
            </a:r>
          </a:p>
        </p:txBody>
      </p:sp>
      <p:pic>
        <p:nvPicPr>
          <p:cNvPr id="12" name="Shape 319"/>
          <p:cNvPicPr preferRelativeResize="0"/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36720" y="2589926"/>
            <a:ext cx="2880320" cy="547260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44536" y="8214510"/>
            <a:ext cx="999260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Cambria"/>
              </a:rPr>
              <a:t>Переносить лыжи нужно в вертикальном </a:t>
            </a:r>
            <a:endParaRPr lang="ru-RU" sz="40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  <a:sym typeface="Cambria"/>
            </a:endParaRPr>
          </a:p>
          <a:p>
            <a:pPr algn="ctr"/>
            <a:r>
              <a:rPr lang="ru-RU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Cambria"/>
              </a:rPr>
              <a:t>положение</a:t>
            </a:r>
            <a:endParaRPr lang="ru-RU" sz="4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37278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13359</TotalTime>
  <Words>715</Words>
  <Application>Microsoft Office PowerPoint</Application>
  <PresentationFormat>A3 (297x420 мм)</PresentationFormat>
  <Paragraphs>137</Paragraphs>
  <Slides>20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Adventure</vt:lpstr>
      <vt:lpstr>Arial</vt:lpstr>
      <vt:lpstr>Calibri</vt:lpstr>
      <vt:lpstr>Cambria</vt:lpstr>
      <vt:lpstr>Monotype Corsiva</vt:lpstr>
      <vt:lpstr>Times New Roman</vt:lpstr>
      <vt:lpstr>Wingdings</vt:lpstr>
      <vt:lpstr>1_Оформление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 занятиям по лыжам допускаются учащиеся с l-го класса, прошедшие инструктаж по технике безопасности, медицинский осмотр и не имеющие противопоказаний по состоянию здоровья. </vt:lpstr>
      <vt:lpstr>Температурный режим при занятиях лыжной подготовкой</vt:lpstr>
      <vt:lpstr>Экипировка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Организация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kirillov</dc:creator>
  <cp:lastModifiedBy>User</cp:lastModifiedBy>
  <cp:revision>1124</cp:revision>
  <cp:lastPrinted>2018-10-30T20:02:46Z</cp:lastPrinted>
  <dcterms:created xsi:type="dcterms:W3CDTF">2013-10-08T09:11:11Z</dcterms:created>
  <dcterms:modified xsi:type="dcterms:W3CDTF">2019-11-24T11:59:22Z</dcterms:modified>
</cp:coreProperties>
</file>