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etnic.ru/video/stoibishe-horoto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tnic.ru/edu/ugry/ugry8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tnic.ru/edu/orn/orn11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2"/>
                </a:solidFill>
              </a:rPr>
              <a:t>Жизнь и быт Народов Ханты и Манси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848872" cy="1752600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H:\Documents and Settings\Учительская 1\Рабочий стол\готовность пед. к ФГОС\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8416792" cy="609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Documents and Settings\Учительская 1\Рабочий стол\готовность пед. к ФГОС\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4633938" cy="3341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моя югра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24744"/>
            <a:ext cx="4155023" cy="4373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ойбище «Хорото» ЯНАО, г.Надым(видео)">
            <a:hlinkClick r:id="rId2" tooltip="Стойбище «Хорото» ЯНАО, г.Надым(видео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29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Охота и рыболовство">
            <a:hlinkClick r:id="rId2" tooltip="Охота и рыболовство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Элементы, мотивы и их значение. Уголок">
            <a:hlinkClick r:id="rId2" tooltip="Элементы, мотивы и их значение. Уголок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28"/>
            <a:ext cx="600079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6951152" cy="521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H:\Documents and Settings\Учительская 1\Рабочий стол\готовность пед. к ФГОС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Documents and Settings\Учительская 1\Рабочий стол\готовность пед. к ФГОС\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79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:\Documents and Settings\Учительская 1\Рабочий стол\готовность пед. к ФГОС\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Documents and Settings\Учительская 1\Рабочий стол\готовность пед. к ФГОС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66"/>
            <a:ext cx="4938271" cy="6121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Жизнь и быт Народов Ханты и Манси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Владимир</cp:lastModifiedBy>
  <cp:revision>8</cp:revision>
  <dcterms:modified xsi:type="dcterms:W3CDTF">2019-11-24T14:56:11Z</dcterms:modified>
</cp:coreProperties>
</file>