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DEFC-3BAB-46F0-A159-8C4605C91852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74A62-7DA7-433B-B299-1A996D81C2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DEFC-3BAB-46F0-A159-8C4605C91852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74A62-7DA7-433B-B299-1A996D81C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DEFC-3BAB-46F0-A159-8C4605C91852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74A62-7DA7-433B-B299-1A996D81C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DEFC-3BAB-46F0-A159-8C4605C91852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74A62-7DA7-433B-B299-1A996D81C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DEFC-3BAB-46F0-A159-8C4605C91852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2474A62-7DA7-433B-B299-1A996D81C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DEFC-3BAB-46F0-A159-8C4605C91852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74A62-7DA7-433B-B299-1A996D81C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DEFC-3BAB-46F0-A159-8C4605C91852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74A62-7DA7-433B-B299-1A996D81C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DEFC-3BAB-46F0-A159-8C4605C91852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74A62-7DA7-433B-B299-1A996D81C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DEFC-3BAB-46F0-A159-8C4605C91852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74A62-7DA7-433B-B299-1A996D81C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DEFC-3BAB-46F0-A159-8C4605C91852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74A62-7DA7-433B-B299-1A996D81C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DEFC-3BAB-46F0-A159-8C4605C91852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74A62-7DA7-433B-B299-1A996D81C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78ADEFC-3BAB-46F0-A159-8C4605C91852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2474A62-7DA7-433B-B299-1A996D81C2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perspectiveRelaxedModerately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ВО   </a:t>
            </a:r>
            <a:r>
              <a:rPr lang="ru-RU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ИМЯ   ЖИЗНИ</a:t>
            </a:r>
            <a:br>
              <a:rPr lang="ru-RU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endParaRPr lang="ru-RU" sz="6000" b="1" dirty="0">
              <a:solidFill>
                <a:srgbClr val="FF00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6" name="Содержимое 5" descr="http://im3-tub-ru.yandex.net/i?id=ec17da10552af50ae2c1c13b253ea2ae-141-144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8100000" cy="500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perspectiveRelaxedModerately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sz="3200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ЗАРЯЖАТЬ, ЗАРЯЖАТЬ, ЗАРЯЖАТЬ  ПОКА БУДУТ В УКЛАДКЕ СНАРЯДЫ</a:t>
            </a:r>
            <a:endParaRPr lang="ru-RU" sz="3200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http://im2-tub-ru.yandex.net/i?id=730f5437f687deb49d336d2146fe8f90-19-144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556792"/>
            <a:ext cx="6984000" cy="45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perspectiveRelaxedModerately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sz="2800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ЭТО ИМЯ, КАК ГРОМ, И КАК ГРАД, ЛЕНИНГРАД, ЛЕНИНГРАД, ЛЕНИНГРАД!</a:t>
            </a:r>
            <a:endParaRPr lang="ru-RU" sz="2800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http://im2-tub-ru.yandex.net/i?id=cb9d6c75ec989719757be684cde8bdb6-108-144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7704000" cy="453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perspectiveRelaxedModerately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БЛОКАДА   ЛЕНИНГРАДА</a:t>
            </a:r>
            <a:endParaRPr lang="ru-RU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http://im0-tub-ru.yandex.net/i?id=0e8231778b866c9368e276cf442d85c4-75-144&amp;n=21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71600" y="1268760"/>
            <a:ext cx="7344000" cy="496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perspectiveRelaxedModerately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ВСЁ   ДЛЯ   ФРОНТА,                                     ВСЁ ДЛЯ ПОБЕДЫ!</a:t>
            </a:r>
            <a:endParaRPr lang="ru-RU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http://im0-tub-ru.yandex.net/i?id=895a3f18423cea85eb2ab15c0bb9adf4-137-144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8316000" cy="46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perspectiveRelaxedModerately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ЗА   РОДИНУ!   ЗА СТАЛИНА!</a:t>
            </a:r>
            <a:endParaRPr lang="ru-RU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http://im1-tub-ru.yandex.net/i?id=69caab0679f878c06203e9d4371aff50-121-144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96752"/>
            <a:ext cx="7524000" cy="525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perspectiveRelaxedModerately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sz="3600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А  ЗА  ПЛЕЧАМИ  ЦЕЛАЯ  ВОЙНА…</a:t>
            </a:r>
            <a:endParaRPr lang="ru-RU" sz="3600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http://im3-tub-ru.yandex.net/i?id=c14f85d2a23e32282a7874ff8953172d-34-144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1" y="1340768"/>
            <a:ext cx="7380000" cy="496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perspectiveRelaxedModerately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НАМ   ДОСТАЛОСЬ   ИСПЫТАНЬЕ…</a:t>
            </a:r>
            <a:endParaRPr lang="ru-RU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http://im0-tub-ru.yandex.net/i?id=d920dce4cdef2c0e4a5e7983e04e27c4-77-144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56792"/>
            <a:ext cx="7488000" cy="464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perspectiveRelaxedModerately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И ПОБЕДИТЕЛИ ИДУТ!                                 САЛЮТ ГЕРОЯМ!</a:t>
            </a:r>
            <a:endParaRPr lang="ru-RU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http://im3-tub-ru.yandex.net/i?id=5e234036a537fcdf811c508ec227d04d-01-144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56792"/>
            <a:ext cx="7164000" cy="453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perspectiveRelaxedModerately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И ТРУБЫ МЕДНЫЕ ПОЮТ                                                   САЛЮТ ГЕРОЯМ!</a:t>
            </a:r>
            <a:endParaRPr lang="ru-RU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http://im3-tub-ru.yandex.net/i?id=eebea3f63a439ac752bcbd55fcf6f581-122-144&amp;n=21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3568" y="1484784"/>
            <a:ext cx="7668000" cy="482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perspectiveRelaxedModerately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sz="3200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ТОТ,  КТО  С  МЕЧОМ  НА  НАС  ПОШЁЛ, ПОГИБЕЛЬ  ТУТ  СВОЮ  НАШЁЛ!</a:t>
            </a:r>
            <a:endParaRPr lang="ru-RU" sz="3200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6" name="Содержимое 5" descr="http://im3-tub-ru.yandex.net/i?id=6554dab202d009a63f40fcd775b20792-37-144&amp;n=21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3568" y="1628800"/>
            <a:ext cx="7812000" cy="475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perspectiveRelaxedModerately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ВСТАВАЙ, СТРАНА ОГРОМНАЯ, ВСТАВАЙ НА СМЕРТНЫЙ БОЙ!</a:t>
            </a:r>
            <a:endParaRPr lang="ru-RU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6" name="Содержимое 5" descr="http://im3-tub-ru.yandex.net/i?id=ea83dd2b9366494614ffc211c883cb66-26-144&amp;n=21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55776" y="1556792"/>
            <a:ext cx="3672000" cy="46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perspectiveRelaxedModerately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sz="3200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И   БРОШЕНЫ   У  КРЕМЛЯ                      ШТАНДАРТЫ  ВРАЖЕСКИХ  ДИВИЗИЙ</a:t>
            </a:r>
            <a:endParaRPr lang="ru-RU" sz="3200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http://im0-tub-ru.yandex.net/i?id=833dbdc141d7b60fe26709603ef92264-131-144&amp;n=21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3567" y="1628800"/>
            <a:ext cx="7776000" cy="46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perspectiveRelaxedModerately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НИКТО   НЕ   ЗАБЫТ!                                        НИЧТО   НЕ   ЗАБЫТО!</a:t>
            </a:r>
            <a:endParaRPr lang="ru-RU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4" name="Содержимое 3" descr="http://im2-tub-ru.yandex.net/i?id=198641240b855634811d009b09c2acd6-01-144&amp;n=21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7584" y="1556792"/>
            <a:ext cx="7488000" cy="471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perspectiveRelaxedModerately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ОТСАЛЮТУЕТ НАМ МОСКВА,                                 КАК В СОРОК ПЯТОМ!</a:t>
            </a:r>
            <a:endParaRPr lang="ru-RU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http://im3-tub-ru.yandex.net/i?id=7fd8b6657e339455554fe8705a7911dd-127-144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8244000" cy="493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perspectiveRelaxedModerately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sz="3200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ПАМЯТИ  ПАВШИХ  НА  ФРОНТАХ ВЕЛИКОЙ  ОТЕЧЕСТВЕННОЙ  ВОЙНЫ ПОСВЯЩАЕТСЯ…</a:t>
            </a:r>
            <a:endParaRPr lang="ru-RU" sz="3200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4" name="Содержимое 3" descr="http://im2-tub-ru.yandex.net/i?id=c03a096f5746dc18d8e5a8854bad3ca2-87-144&amp;n=21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55575" y="1772816"/>
            <a:ext cx="7704000" cy="442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perspectiveRelaxedModerately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ПРЯМО   С   ПАРАДА                            УХОДИЛИ  БОЙЦЫ  НА  ФРОНТ</a:t>
            </a:r>
            <a:endParaRPr lang="ru-RU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algn="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http://im1-tub-ru.yandex.net/i?id=9d5cc35692b89128f32cce75f7096a2c-82-144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8640000" cy="482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perspectiveRelaxedModerately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И ТОЛЬКО МЫ ПЛЕЧОМ К ПЛЕЧУ ВРАСТАЕМ  В  ЗЕМЛЮ  ТУ</a:t>
            </a:r>
            <a:endParaRPr lang="ru-RU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http://im1-tub-ru.yandex.net/i?id=fc3e9e73c07818e7915b8238c819ae1d-142-144&amp;n=21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99592" y="1628800"/>
            <a:ext cx="7416000" cy="464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perspectiveRelaxedModerately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БРОНЯ КРЕПКА И                                       ТАНКИ НАШИ БЫСТРЫ</a:t>
            </a:r>
            <a:endParaRPr lang="ru-RU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http://im2-tub-ru.yandex.net/i?id=61516ffce71568bd17747b7d20399975-17-144&amp;n=21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1560" y="2060848"/>
            <a:ext cx="7812000" cy="39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perspectiveRelaxedModerately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ЭКИПАЖ   МАШИНЫ   БОЕВОЙ</a:t>
            </a:r>
            <a:endParaRPr lang="ru-RU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http://im1-tub-ru.yandex.net/i?id=a2487085181c194b51352565924e12ad-88-144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7344000" cy="471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perspectiveRelaxedModerately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БИТВА   ЗА   СТАЛИНГРАД</a:t>
            </a:r>
            <a:endParaRPr lang="ru-RU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7" name="Содержимое 3" descr="http://im0-tub-ru.yandex.net/i?id=96baa748489baedcd15bd0007bc40340-72-144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40768"/>
            <a:ext cx="7056000" cy="482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perspectiveRelaxedModerately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НАД  МИЛЫМ  ПОРОГОМ  КАЧНУ СЕРЕБРЯНЫМ  ТЕБЕ  КРЫЛОМ</a:t>
            </a:r>
            <a:endParaRPr lang="ru-RU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http://im0-tub-ru.yandex.net/i?id=ceb1e46701f39510d18bbe87e7ff87b0-65-144&amp;n=21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7583" y="1556792"/>
            <a:ext cx="7524000" cy="471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perspectiveRelaxedModerately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sz="3600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МЫ НЕ ДОЖИЛИ ДО ПОБЕДЫ,              НО МЫ ПРОСЛАВИЛИ СТРАНУ</a:t>
            </a:r>
            <a:endParaRPr lang="ru-RU" sz="3600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Содержимое 3" descr="http://im3-tub-ru.yandex.net/i?id=3c06593406f95fd9eff6e43ee0a99cdf-134-144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5" y="1484816"/>
            <a:ext cx="7056000" cy="4787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169</Words>
  <Application>Microsoft Office PowerPoint</Application>
  <PresentationFormat>Экран (4:3)</PresentationFormat>
  <Paragraphs>23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Апекс</vt:lpstr>
      <vt:lpstr> ВО   ИМЯ   ЖИЗНИ </vt:lpstr>
      <vt:lpstr>ВСТАВАЙ, СТРАНА ОГРОМНАЯ, ВСТАВАЙ НА СМЕРТНЫЙ БОЙ!</vt:lpstr>
      <vt:lpstr>ПРЯМО   С   ПАРАДА                            УХОДИЛИ  БОЙЦЫ  НА  ФРОНТ</vt:lpstr>
      <vt:lpstr>И ТОЛЬКО МЫ ПЛЕЧОМ К ПЛЕЧУ ВРАСТАЕМ  В  ЗЕМЛЮ  ТУ</vt:lpstr>
      <vt:lpstr>БРОНЯ КРЕПКА И                                       ТАНКИ НАШИ БЫСТРЫ</vt:lpstr>
      <vt:lpstr>ЭКИПАЖ   МАШИНЫ   БОЕВОЙ</vt:lpstr>
      <vt:lpstr>БИТВА   ЗА   СТАЛИНГРАД</vt:lpstr>
      <vt:lpstr>НАД  МИЛЫМ  ПОРОГОМ  КАЧНУ СЕРЕБРЯНЫМ  ТЕБЕ  КРЫЛОМ</vt:lpstr>
      <vt:lpstr>МЫ НЕ ДОЖИЛИ ДО ПОБЕДЫ,              НО МЫ ПРОСЛАВИЛИ СТРАНУ</vt:lpstr>
      <vt:lpstr>ЗАРЯЖАТЬ, ЗАРЯЖАТЬ, ЗАРЯЖАТЬ  ПОКА БУДУТ В УКЛАДКЕ СНАРЯДЫ</vt:lpstr>
      <vt:lpstr>ЭТО ИМЯ, КАК ГРОМ, И КАК ГРАД, ЛЕНИНГРАД, ЛЕНИНГРАД, ЛЕНИНГРАД!</vt:lpstr>
      <vt:lpstr>БЛОКАДА   ЛЕНИНГРАДА</vt:lpstr>
      <vt:lpstr>ВСЁ   ДЛЯ   ФРОНТА,                                     ВСЁ ДЛЯ ПОБЕДЫ!</vt:lpstr>
      <vt:lpstr>ЗА   РОДИНУ!   ЗА СТАЛИНА!</vt:lpstr>
      <vt:lpstr>А  ЗА  ПЛЕЧАМИ  ЦЕЛАЯ  ВОЙНА…</vt:lpstr>
      <vt:lpstr>НАМ   ДОСТАЛОСЬ   ИСПЫТАНЬЕ…</vt:lpstr>
      <vt:lpstr>И ПОБЕДИТЕЛИ ИДУТ!                                 САЛЮТ ГЕРОЯМ!</vt:lpstr>
      <vt:lpstr>И ТРУБЫ МЕДНЫЕ ПОЮТ                                                   САЛЮТ ГЕРОЯМ!</vt:lpstr>
      <vt:lpstr>ТОТ,  КТО  С  МЕЧОМ  НА  НАС  ПОШЁЛ, ПОГИБЕЛЬ  ТУТ  СВОЮ  НАШЁЛ!</vt:lpstr>
      <vt:lpstr>И   БРОШЕНЫ   У  КРЕМЛЯ                      ШТАНДАРТЫ  ВРАЖЕСКИХ  ДИВИЗИЙ</vt:lpstr>
      <vt:lpstr>НИКТО   НЕ   ЗАБЫТ!                                        НИЧТО   НЕ   ЗАБЫТО!</vt:lpstr>
      <vt:lpstr>ОТСАЛЮТУЕТ НАМ МОСКВА,                                 КАК В СОРОК ПЯТОМ!</vt:lpstr>
      <vt:lpstr>ПАМЯТИ  ПАВШИХ  НА  ФРОНТАХ ВЕЛИКОЙ  ОТЕЧЕСТВЕННОЙ  ВОЙНЫ ПОСВЯЩАЕТСЯ…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   ИМЯ   ЖИЗНИ</dc:title>
  <dc:creator>Пользователь</dc:creator>
  <cp:lastModifiedBy>админ</cp:lastModifiedBy>
  <cp:revision>20</cp:revision>
  <dcterms:created xsi:type="dcterms:W3CDTF">2015-03-02T07:53:11Z</dcterms:created>
  <dcterms:modified xsi:type="dcterms:W3CDTF">2019-11-16T08:30:04Z</dcterms:modified>
</cp:coreProperties>
</file>