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364" autoAdjust="0"/>
  </p:normalViewPr>
  <p:slideViewPr>
    <p:cSldViewPr snapToGrid="0">
      <p:cViewPr>
        <p:scale>
          <a:sx n="70" d="100"/>
          <a:sy n="70" d="100"/>
        </p:scale>
        <p:origin x="-498" y="-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60C81-CC26-45F2-A5A7-523AC0BDC4F8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89FD3B8D-C888-422E-B49E-3A70231931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77971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60C81-CC26-45F2-A5A7-523AC0BDC4F8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9FD3B8D-C888-422E-B49E-3A70231931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7157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60C81-CC26-45F2-A5A7-523AC0BDC4F8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9FD3B8D-C888-422E-B49E-3A70231931B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915942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60C81-CC26-45F2-A5A7-523AC0BDC4F8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9FD3B8D-C888-422E-B49E-3A70231931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84919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60C81-CC26-45F2-A5A7-523AC0BDC4F8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9FD3B8D-C888-422E-B49E-3A70231931B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892715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60C81-CC26-45F2-A5A7-523AC0BDC4F8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9FD3B8D-C888-422E-B49E-3A70231931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95851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60C81-CC26-45F2-A5A7-523AC0BDC4F8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D3B8D-C888-422E-B49E-3A70231931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08543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60C81-CC26-45F2-A5A7-523AC0BDC4F8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D3B8D-C888-422E-B49E-3A70231931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4043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60C81-CC26-45F2-A5A7-523AC0BDC4F8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D3B8D-C888-422E-B49E-3A70231931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9011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60C81-CC26-45F2-A5A7-523AC0BDC4F8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9FD3B8D-C888-422E-B49E-3A70231931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9272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60C81-CC26-45F2-A5A7-523AC0BDC4F8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9FD3B8D-C888-422E-B49E-3A70231931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591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60C81-CC26-45F2-A5A7-523AC0BDC4F8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9FD3B8D-C888-422E-B49E-3A70231931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015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60C81-CC26-45F2-A5A7-523AC0BDC4F8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D3B8D-C888-422E-B49E-3A70231931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028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60C81-CC26-45F2-A5A7-523AC0BDC4F8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D3B8D-C888-422E-B49E-3A70231931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5049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60C81-CC26-45F2-A5A7-523AC0BDC4F8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D3B8D-C888-422E-B49E-3A70231931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987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60C81-CC26-45F2-A5A7-523AC0BDC4F8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9FD3B8D-C888-422E-B49E-3A70231931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082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560C81-CC26-45F2-A5A7-523AC0BDC4F8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9FD3B8D-C888-422E-B49E-3A70231931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319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/>
              <a:t>Great Minds</a:t>
            </a:r>
            <a:endParaRPr lang="ru-RU" sz="6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66281" y="2893325"/>
            <a:ext cx="8338331" cy="244469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400" dirty="0" smtClean="0"/>
              <a:t>Выполнил: учитель английского языка</a:t>
            </a:r>
          </a:p>
          <a:p>
            <a:pPr marL="0" indent="0">
              <a:buNone/>
            </a:pPr>
            <a:r>
              <a:rPr lang="ru-RU" sz="4400" dirty="0" err="1" smtClean="0"/>
              <a:t>Триколич</a:t>
            </a:r>
            <a:r>
              <a:rPr lang="ru-RU" sz="4400" dirty="0" smtClean="0"/>
              <a:t> Елена Викторовна </a:t>
            </a:r>
          </a:p>
          <a:p>
            <a:pPr marL="0" indent="0">
              <a:buNone/>
            </a:pPr>
            <a:r>
              <a:rPr lang="ru-RU" sz="4400" dirty="0" smtClean="0"/>
              <a:t>ГБОУ школа № 320 </a:t>
            </a:r>
            <a:endParaRPr lang="ru-RU" sz="4400" dirty="0" smtClean="0"/>
          </a:p>
        </p:txBody>
      </p:sp>
    </p:spTree>
    <p:extLst>
      <p:ext uri="{BB962C8B-B14F-4D97-AF65-F5344CB8AC3E}">
        <p14:creationId xmlns:p14="http://schemas.microsoft.com/office/powerpoint/2010/main" val="3529652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you start, translate into Russian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52254" y="2244436"/>
            <a:ext cx="8326582" cy="377762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Came to the conclusion </a:t>
            </a:r>
          </a:p>
          <a:p>
            <a:r>
              <a:rPr lang="en-US" sz="2800" dirty="0" smtClean="0"/>
              <a:t>Lift </a:t>
            </a:r>
          </a:p>
          <a:p>
            <a:r>
              <a:rPr lang="en-US" sz="2800" dirty="0" smtClean="0"/>
              <a:t>Capture</a:t>
            </a:r>
          </a:p>
          <a:p>
            <a:r>
              <a:rPr lang="en-US" sz="2800" dirty="0" smtClean="0"/>
              <a:t>Experiments </a:t>
            </a:r>
          </a:p>
          <a:p>
            <a:r>
              <a:rPr lang="en-US" sz="2800" dirty="0" smtClean="0"/>
              <a:t>Presented</a:t>
            </a:r>
          </a:p>
          <a:p>
            <a:r>
              <a:rPr lang="en-US" sz="2800" dirty="0" smtClean="0"/>
              <a:t>Save and sound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75062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052597" y="2508328"/>
            <a:ext cx="8911687" cy="1280890"/>
          </a:xfrm>
        </p:spPr>
        <p:txBody>
          <a:bodyPr/>
          <a:lstStyle/>
          <a:p>
            <a:pPr algn="ctr"/>
            <a:r>
              <a:rPr lang="en-US" sz="7200" dirty="0" smtClean="0"/>
              <a:t>Professions</a:t>
            </a:r>
            <a:r>
              <a:rPr lang="en-US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133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 and translate into Russian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Author </a:t>
            </a:r>
          </a:p>
          <a:p>
            <a:r>
              <a:rPr lang="en-US" sz="2400" dirty="0" smtClean="0"/>
              <a:t>Traffic warder </a:t>
            </a:r>
          </a:p>
          <a:p>
            <a:r>
              <a:rPr lang="en-US" sz="2400" dirty="0" smtClean="0"/>
              <a:t>Vet </a:t>
            </a:r>
          </a:p>
          <a:p>
            <a:r>
              <a:rPr lang="en-US" sz="2400" dirty="0" smtClean="0"/>
              <a:t>Artist </a:t>
            </a:r>
          </a:p>
          <a:p>
            <a:r>
              <a:rPr lang="en-US" sz="2400" dirty="0" smtClean="0"/>
              <a:t>Lion tamer </a:t>
            </a:r>
          </a:p>
          <a:p>
            <a:r>
              <a:rPr lang="en-US" sz="2400" dirty="0" smtClean="0"/>
              <a:t>Operator </a:t>
            </a:r>
          </a:p>
          <a:p>
            <a:r>
              <a:rPr lang="en-US" sz="2400" dirty="0" smtClean="0"/>
              <a:t>Waiter </a:t>
            </a:r>
          </a:p>
          <a:p>
            <a:r>
              <a:rPr lang="en-US" sz="2400" dirty="0" smtClean="0"/>
              <a:t>Air traffic controller </a:t>
            </a:r>
          </a:p>
          <a:p>
            <a:r>
              <a:rPr lang="en-US" sz="2400" dirty="0" smtClean="0"/>
              <a:t>Architect </a:t>
            </a:r>
          </a:p>
          <a:p>
            <a:endParaRPr lang="ru-RU" sz="2400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Graphic designer </a:t>
            </a:r>
          </a:p>
          <a:p>
            <a:r>
              <a:rPr lang="en-US" sz="2400" dirty="0" smtClean="0"/>
              <a:t>Accountant </a:t>
            </a:r>
          </a:p>
          <a:p>
            <a:r>
              <a:rPr lang="en-US" sz="2400" dirty="0" smtClean="0"/>
              <a:t>Cashier </a:t>
            </a:r>
          </a:p>
          <a:p>
            <a:r>
              <a:rPr lang="en-US" sz="2400" dirty="0" smtClean="0"/>
              <a:t>Computer programmer </a:t>
            </a:r>
          </a:p>
          <a:p>
            <a:r>
              <a:rPr lang="en-US" sz="2400" dirty="0" smtClean="0"/>
              <a:t>Pizza delivery boy </a:t>
            </a:r>
          </a:p>
          <a:p>
            <a:r>
              <a:rPr lang="en-US" sz="2400" dirty="0" smtClean="0"/>
              <a:t>Car salesman </a:t>
            </a:r>
          </a:p>
          <a:p>
            <a:r>
              <a:rPr lang="en-US" sz="2400" dirty="0" smtClean="0"/>
              <a:t>Sales assistant </a:t>
            </a:r>
          </a:p>
          <a:p>
            <a:r>
              <a:rPr lang="en-US" sz="2400" dirty="0" smtClean="0"/>
              <a:t>Bank teller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163222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each person do for a living</a:t>
            </a:r>
            <a:r>
              <a:rPr lang="ru-RU" dirty="0"/>
              <a:t>?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617" y="1905000"/>
            <a:ext cx="2241038" cy="1941055"/>
          </a:xfrm>
        </p:spPr>
      </p:pic>
      <p:sp>
        <p:nvSpPr>
          <p:cNvPr id="6" name="TextBox 5"/>
          <p:cNvSpPr txBox="1"/>
          <p:nvPr/>
        </p:nvSpPr>
        <p:spPr>
          <a:xfrm>
            <a:off x="3519055" y="2078182"/>
            <a:ext cx="62761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John might be drawing designs to construct a building. I think he is an </a:t>
            </a:r>
            <a:r>
              <a:rPr lang="en-US" dirty="0" smtClean="0"/>
              <a:t>architect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2250" y="3976847"/>
            <a:ext cx="1991003" cy="164805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875" y="4236486"/>
            <a:ext cx="1991003" cy="154326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3862" y="2800746"/>
            <a:ext cx="1886213" cy="154326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818909" y="3157334"/>
            <a:ext cx="58050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Steve is operating a machine. I think he is an air traffic </a:t>
            </a:r>
            <a:r>
              <a:rPr lang="en-US" dirty="0" smtClean="0"/>
              <a:t>controller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951018" y="4546453"/>
            <a:ext cx="33250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Kim seems to be exchanging some money for a customer. I think she is a bank </a:t>
            </a:r>
            <a:r>
              <a:rPr lang="en-US" dirty="0" smtClean="0"/>
              <a:t>teller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8603673" y="4344011"/>
            <a:ext cx="3214254" cy="93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Bill is giving someone a pizza. I think he is a pizza delivery </a:t>
            </a:r>
            <a:r>
              <a:rPr lang="en-US" dirty="0" smtClean="0"/>
              <a:t>boy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376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Translate into Russian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158739" y="2424545"/>
            <a:ext cx="4313864" cy="3777622"/>
          </a:xfrm>
        </p:spPr>
        <p:txBody>
          <a:bodyPr/>
          <a:lstStyle/>
          <a:p>
            <a:r>
              <a:rPr lang="en-US" dirty="0"/>
              <a:t>Computer </a:t>
            </a:r>
            <a:r>
              <a:rPr lang="en-US" dirty="0" smtClean="0"/>
              <a:t>Science</a:t>
            </a:r>
          </a:p>
          <a:p>
            <a:r>
              <a:rPr lang="en-US" dirty="0" smtClean="0"/>
              <a:t>Economics</a:t>
            </a:r>
          </a:p>
          <a:p>
            <a:r>
              <a:rPr lang="en-US" dirty="0"/>
              <a:t>Earth </a:t>
            </a:r>
            <a:r>
              <a:rPr lang="en-US" dirty="0" smtClean="0"/>
              <a:t>Science</a:t>
            </a:r>
          </a:p>
          <a:p>
            <a:r>
              <a:rPr lang="en-US" dirty="0" smtClean="0"/>
              <a:t>Engineering</a:t>
            </a:r>
          </a:p>
          <a:p>
            <a:r>
              <a:rPr lang="en-US" dirty="0"/>
              <a:t>Education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03458" y="1905000"/>
            <a:ext cx="3567306" cy="533400"/>
          </a:xfrm>
        </p:spPr>
        <p:txBody>
          <a:bodyPr/>
          <a:lstStyle/>
          <a:p>
            <a:r>
              <a:rPr lang="en-US" dirty="0" smtClean="0"/>
              <a:t>To become a(n) ….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19745" y="2438400"/>
            <a:ext cx="2826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computer </a:t>
            </a:r>
            <a:r>
              <a:rPr lang="en-US" dirty="0"/>
              <a:t>programmer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947330" y="2034431"/>
            <a:ext cx="3113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…you </a:t>
            </a:r>
            <a:r>
              <a:rPr lang="en-US" dirty="0"/>
              <a:t>should study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798618" y="2923309"/>
            <a:ext cx="2646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 accountant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792415" y="3394363"/>
            <a:ext cx="2234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geologist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308764" y="3934691"/>
            <a:ext cx="1787236" cy="378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mechanic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946073" y="4488873"/>
            <a:ext cx="1745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teacher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6389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37856" y="498763"/>
            <a:ext cx="4378035" cy="39115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1) Freelancer</a:t>
            </a:r>
          </a:p>
          <a:p>
            <a:pPr marL="0" indent="0">
              <a:buNone/>
            </a:pPr>
            <a:r>
              <a:rPr lang="en-US" b="1" dirty="0" smtClean="0"/>
              <a:t>2) Desk</a:t>
            </a:r>
            <a:endParaRPr lang="ru-RU" b="1" dirty="0" smtClean="0"/>
          </a:p>
          <a:p>
            <a:pPr marL="0" indent="0">
              <a:buNone/>
            </a:pPr>
            <a:r>
              <a:rPr lang="en-US" b="1" dirty="0" smtClean="0"/>
              <a:t>3) Full-time</a:t>
            </a:r>
            <a:endParaRPr lang="ru-RU" b="1" dirty="0" smtClean="0"/>
          </a:p>
          <a:p>
            <a:pPr marL="0" indent="0">
              <a:buNone/>
            </a:pPr>
            <a:r>
              <a:rPr lang="en-US" b="1" dirty="0" smtClean="0"/>
              <a:t>4) Overtime</a:t>
            </a:r>
            <a:endParaRPr lang="ru-RU" b="1" dirty="0" smtClean="0"/>
          </a:p>
          <a:p>
            <a:pPr marL="0" indent="0">
              <a:buNone/>
            </a:pPr>
            <a:r>
              <a:rPr lang="en-US" b="1" dirty="0" smtClean="0"/>
              <a:t>5) Salary</a:t>
            </a:r>
          </a:p>
          <a:p>
            <a:pPr marL="0" indent="0">
              <a:buNone/>
            </a:pPr>
            <a:r>
              <a:rPr lang="en-US" b="1" dirty="0" smtClean="0"/>
              <a:t>6) Deadlines</a:t>
            </a:r>
          </a:p>
          <a:p>
            <a:pPr marL="0" indent="0">
              <a:buNone/>
            </a:pPr>
            <a:r>
              <a:rPr lang="en-US" b="1" dirty="0" smtClean="0"/>
              <a:t>7) Pay rise</a:t>
            </a:r>
          </a:p>
          <a:p>
            <a:pPr marL="0" indent="0">
              <a:buNone/>
            </a:pPr>
            <a:r>
              <a:rPr lang="en-US" b="1" dirty="0" smtClean="0"/>
              <a:t>8) Part-time</a:t>
            </a:r>
          </a:p>
          <a:p>
            <a:pPr marL="0" indent="0">
              <a:buNone/>
            </a:pPr>
            <a:endParaRPr lang="en-US" b="1" dirty="0" smtClean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82384" y="498763"/>
            <a:ext cx="4313864" cy="64977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 smtClean="0"/>
              <a:t>1) A</a:t>
            </a:r>
            <a:r>
              <a:rPr lang="en-US" sz="1600" dirty="0"/>
              <a:t> </a:t>
            </a:r>
            <a:r>
              <a:rPr lang="en-US" sz="1600" b="1" dirty="0"/>
              <a:t>freelancer</a:t>
            </a:r>
            <a:r>
              <a:rPr lang="en-US" sz="1600" dirty="0"/>
              <a:t> is a self-employed person who offers services, often working on several jobs for multiple clients at one time. </a:t>
            </a:r>
            <a:endParaRPr lang="ru-RU" sz="1600" dirty="0" smtClean="0"/>
          </a:p>
          <a:p>
            <a:pPr marL="0" indent="0">
              <a:buNone/>
            </a:pPr>
            <a:r>
              <a:rPr lang="en-US" sz="1600" dirty="0" smtClean="0"/>
              <a:t>2)office work</a:t>
            </a:r>
          </a:p>
          <a:p>
            <a:pPr marL="0" indent="0">
              <a:buNone/>
            </a:pPr>
            <a:r>
              <a:rPr lang="en-US" sz="1600" dirty="0" smtClean="0"/>
              <a:t>3) </a:t>
            </a:r>
            <a:r>
              <a:rPr lang="en-US" sz="1600" b="1" dirty="0" smtClean="0"/>
              <a:t>Full</a:t>
            </a:r>
            <a:r>
              <a:rPr lang="en-US" sz="1600" dirty="0" smtClean="0"/>
              <a:t>-</a:t>
            </a:r>
            <a:r>
              <a:rPr lang="en-US" sz="1600" b="1" dirty="0" smtClean="0"/>
              <a:t>time</a:t>
            </a:r>
            <a:r>
              <a:rPr lang="en-US" sz="1600" dirty="0"/>
              <a:t> employment is employment in which a person works a minimum number of hours defined as such by their employer</a:t>
            </a:r>
            <a:r>
              <a:rPr lang="en-US" sz="1600" dirty="0" smtClean="0"/>
              <a:t>.</a:t>
            </a:r>
          </a:p>
          <a:p>
            <a:pPr marL="0" indent="0">
              <a:buNone/>
            </a:pPr>
            <a:r>
              <a:rPr lang="en-US" sz="1600" dirty="0" smtClean="0"/>
              <a:t>4) </a:t>
            </a:r>
            <a:r>
              <a:rPr lang="en-US" sz="1600" b="1" dirty="0" smtClean="0"/>
              <a:t>Overtime</a:t>
            </a:r>
            <a:r>
              <a:rPr lang="en-US" sz="1600" dirty="0"/>
              <a:t> refers to any hours worked by an employee that exceed their normally scheduled working hours</a:t>
            </a:r>
            <a:r>
              <a:rPr lang="en-US" sz="1600" dirty="0" smtClean="0"/>
              <a:t>.</a:t>
            </a:r>
          </a:p>
          <a:p>
            <a:pPr marL="0" indent="0">
              <a:buNone/>
            </a:pPr>
            <a:r>
              <a:rPr lang="en-US" sz="1600" dirty="0" smtClean="0"/>
              <a:t>5) A</a:t>
            </a:r>
            <a:r>
              <a:rPr lang="en-US" sz="1600" dirty="0"/>
              <a:t> </a:t>
            </a:r>
            <a:r>
              <a:rPr lang="en-US" sz="1600" b="1" dirty="0"/>
              <a:t>salary</a:t>
            </a:r>
            <a:r>
              <a:rPr lang="en-US" sz="1600" dirty="0"/>
              <a:t> is a form of payment from an employer to an </a:t>
            </a:r>
            <a:r>
              <a:rPr lang="en-US" sz="1600" dirty="0" smtClean="0"/>
              <a:t>employee.</a:t>
            </a:r>
          </a:p>
          <a:p>
            <a:pPr marL="0" indent="0">
              <a:buNone/>
            </a:pPr>
            <a:r>
              <a:rPr lang="en-US" sz="1600" dirty="0" smtClean="0"/>
              <a:t>6) the </a:t>
            </a:r>
            <a:r>
              <a:rPr lang="en-US" sz="1600" dirty="0"/>
              <a:t>latest time or date by which something should be completed</a:t>
            </a:r>
            <a:r>
              <a:rPr lang="en-US" sz="1600" dirty="0" smtClean="0"/>
              <a:t>.</a:t>
            </a:r>
          </a:p>
          <a:p>
            <a:pPr marL="0" indent="0">
              <a:buNone/>
            </a:pPr>
            <a:r>
              <a:rPr lang="en-US" sz="1600" dirty="0" smtClean="0"/>
              <a:t>7) an </a:t>
            </a:r>
            <a:r>
              <a:rPr lang="en-US" sz="1600" dirty="0"/>
              <a:t>increase in the amount of money you are paid for doing your </a:t>
            </a:r>
            <a:r>
              <a:rPr lang="en-US" sz="1600" dirty="0" smtClean="0"/>
              <a:t>job.</a:t>
            </a:r>
          </a:p>
          <a:p>
            <a:pPr marL="0" indent="0">
              <a:buNone/>
            </a:pPr>
            <a:r>
              <a:rPr lang="en-US" dirty="0" smtClean="0"/>
              <a:t>8) a </a:t>
            </a:r>
            <a:r>
              <a:rPr lang="en-US" dirty="0"/>
              <a:t>form of employment that carries fewer hours per week than a full-time </a:t>
            </a:r>
            <a:r>
              <a:rPr lang="en-US" dirty="0" smtClean="0"/>
              <a:t>job.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1661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624109"/>
            <a:ext cx="8911687" cy="198054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Sum up the results of our lesson, tell the most interesting facts of the lesson and tell about the things that were difficult or not very clear for you.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9054" y="2734107"/>
            <a:ext cx="6386945" cy="3495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025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82</TotalTime>
  <Words>225</Words>
  <Application>Microsoft Office PowerPoint</Application>
  <PresentationFormat>Произвольный</PresentationFormat>
  <Paragraphs>65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Легкий дым</vt:lpstr>
      <vt:lpstr>Great Minds</vt:lpstr>
      <vt:lpstr>Before you start, translate into Russian </vt:lpstr>
      <vt:lpstr>Professions </vt:lpstr>
      <vt:lpstr>Read and translate into Russian </vt:lpstr>
      <vt:lpstr>What does each person do for a living?</vt:lpstr>
      <vt:lpstr>Translate into Russian </vt:lpstr>
      <vt:lpstr>Презентация PowerPoint</vt:lpstr>
      <vt:lpstr>Sum up the results of our lesson, tell the most interesting facts of the lesson and tell about the things that were difficult or not very clear for you.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Great Minds</dc:title>
  <dc:creator>ь</dc:creator>
  <cp:lastModifiedBy>Сафёрова</cp:lastModifiedBy>
  <cp:revision>10</cp:revision>
  <dcterms:created xsi:type="dcterms:W3CDTF">2019-11-06T18:55:10Z</dcterms:created>
  <dcterms:modified xsi:type="dcterms:W3CDTF">2019-11-25T12:19:29Z</dcterms:modified>
</cp:coreProperties>
</file>