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4" r:id="rId4"/>
    <p:sldId id="265" r:id="rId5"/>
    <p:sldId id="266" r:id="rId6"/>
    <p:sldId id="268" r:id="rId7"/>
    <p:sldId id="270" r:id="rId8"/>
    <p:sldId id="258" r:id="rId9"/>
    <p:sldId id="259" r:id="rId10"/>
    <p:sldId id="272" r:id="rId11"/>
    <p:sldId id="274" r:id="rId12"/>
    <p:sldId id="284" r:id="rId13"/>
    <p:sldId id="275" r:id="rId14"/>
    <p:sldId id="276" r:id="rId15"/>
    <p:sldId id="278" r:id="rId16"/>
    <p:sldId id="279" r:id="rId17"/>
    <p:sldId id="285" r:id="rId18"/>
    <p:sldId id="281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3A20BF9-4275-4AD1-9C47-64E424F3A561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1B869426-AC17-4B00-87E6-7EFB264847B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869160"/>
            <a:ext cx="6876256" cy="198884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9 мая- День победы! Долг и нелегок был путь к победе. Низкий поклон воинам, с честью выполнившим свой долг перед Родиной: и тем, кто вернулся домой, и тем, кто не дожил до великого дня.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72819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9 мая.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86162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baseline="30000" dirty="0" smtClean="0"/>
              <a:t>«В </a:t>
            </a:r>
            <a:r>
              <a:rPr lang="ru-RU" sz="4900" b="1" baseline="30000" dirty="0"/>
              <a:t>дни </a:t>
            </a:r>
            <a:r>
              <a:rPr lang="ru-RU" sz="4900" b="1" baseline="30000" dirty="0" smtClean="0"/>
              <a:t>войны»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C:\Users\надежда\Desktop\презент\война\399bc9025a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2238"/>
            <a:ext cx="9144000" cy="529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43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://im1-tub-ru.yandex.net/i?id=df7e8309e38253ebeb0f63aeaf5da75d-99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12976"/>
            <a:ext cx="4067944" cy="364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Разное Фотографии в годы второй мировой войны (772 шт. JPEG &quot; Media Akn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35"/>
            <a:ext cx="5076056" cy="496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0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1945 год - Картинка 4162/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64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«Наташа»</a:t>
            </a:r>
            <a:endParaRPr lang="ru-RU" dirty="0"/>
          </a:p>
        </p:txBody>
      </p:sp>
      <p:pic>
        <p:nvPicPr>
          <p:cNvPr id="15364" name="Picture 4" descr="Победа в лицах - Картинки/Фото - Каталог файлов - ВЕР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280920" cy="554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1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614"/>
            <a:ext cx="7924800" cy="706090"/>
          </a:xfrm>
        </p:spPr>
        <p:txBody>
          <a:bodyPr/>
          <a:lstStyle/>
          <a:p>
            <a:r>
              <a:rPr lang="ru-RU" dirty="0"/>
              <a:t>«У памятника Зое» </a:t>
            </a:r>
          </a:p>
        </p:txBody>
      </p:sp>
      <p:pic>
        <p:nvPicPr>
          <p:cNvPr id="16386" name="Picture 2" descr="СССР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764704"/>
            <a:ext cx="4752528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8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60177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 </a:t>
            </a: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894765" y="864176"/>
            <a:ext cx="5388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effectLst/>
                <a:latin typeface="Georgia"/>
                <a:ea typeface="Times New Roman"/>
                <a:cs typeface="Arial"/>
              </a:rPr>
              <a:t>«Первый салют в Москве»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0321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94122"/>
          </a:xfrm>
        </p:spPr>
        <p:txBody>
          <a:bodyPr/>
          <a:lstStyle/>
          <a:p>
            <a:r>
              <a:rPr lang="ru-RU" dirty="0"/>
              <a:t>«Вернулся…» </a:t>
            </a:r>
          </a:p>
        </p:txBody>
      </p:sp>
      <p:pic>
        <p:nvPicPr>
          <p:cNvPr id="3" name="Picture 2" descr="DataLife Engine Версия для печати Фотоико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78497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19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Блокада Ленинграда: подвиг каждый день Город Piterstory - журнал одного гор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261000"/>
            <a:ext cx="7200799" cy="640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620688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радиостанция “Маяк” начала транслировать передачу “Ищу человека</a:t>
            </a:r>
            <a:r>
              <a:rPr lang="ru-RU" sz="2800" b="1" dirty="0"/>
              <a:t>”. </a:t>
            </a:r>
          </a:p>
        </p:txBody>
      </p:sp>
    </p:spTree>
    <p:extLst>
      <p:ext uri="{BB962C8B-B14F-4D97-AF65-F5344CB8AC3E}">
        <p14:creationId xmlns:p14="http://schemas.microsoft.com/office/powerpoint/2010/main" val="52129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58417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И вот, наконец, 9 мая 1945 года наступила долгожданная Победа!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8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Прошу всех встать. Склоним головы перед величием подвига советского солдата. Почтим память всех погибших минутой молчания.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15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04337839_1304162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А, что такое война?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71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дежда\Desktop\презент\война\0d131d201e54f65dde6201325803d4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260648"/>
            <a:ext cx="8255000" cy="627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7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дежда\Desktop\презент\война\100448062_oo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82258" cy="457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дежда\Desktop\презент\война\775954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55970"/>
            <a:ext cx="4644008" cy="342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50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дежда\Desktop\презент\война\war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419100"/>
            <a:ext cx="8890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4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deti_geroi_velikoy_otechestvennoy_voyny_46052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9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niperw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96562"/>
            <a:ext cx="6624736" cy="63007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422108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Страна поднялась. Встали все, кто мог держать в руках оружие, кто мог защищать Родину. Вчерашние школьники.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32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гния Львовна Барто. Собрание сочинений :: NoNa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8640"/>
            <a:ext cx="6000601" cy="649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30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Не только весёлыми стихами известна Агния Львовна Барто - 9742/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97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99</TotalTime>
  <Words>137</Words>
  <Application>Microsoft Office PowerPoint</Application>
  <PresentationFormat>Экран (4:3)</PresentationFormat>
  <Paragraphs>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Горизонт</vt:lpstr>
      <vt:lpstr>9 мая.</vt:lpstr>
      <vt:lpstr>А, что такое война?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Страна поднялась. Встали все, кто мог держать в руках оружие, кто мог защищать Родину. Вчерашние школьники.</vt:lpstr>
      <vt:lpstr>Презентация PowerPoint</vt:lpstr>
      <vt:lpstr>Презентация PowerPoint</vt:lpstr>
      <vt:lpstr>«В дни войны» </vt:lpstr>
      <vt:lpstr>Презентация PowerPoint</vt:lpstr>
      <vt:lpstr>Презентация PowerPoint</vt:lpstr>
      <vt:lpstr>«Наташа»</vt:lpstr>
      <vt:lpstr>«У памятника Зое» </vt:lpstr>
      <vt:lpstr>   </vt:lpstr>
      <vt:lpstr>«Вернулся…» </vt:lpstr>
      <vt:lpstr>Презентация PowerPoint</vt:lpstr>
      <vt:lpstr>И вот, наконец, 9 мая 1945 года наступила долгожданная Победа!</vt:lpstr>
      <vt:lpstr>Прошу всех встать. Склоним головы перед величием подвига советского солдата. Почтим память всех погибших минутой молчания.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Елена</cp:lastModifiedBy>
  <cp:revision>10</cp:revision>
  <dcterms:created xsi:type="dcterms:W3CDTF">2014-11-02T18:07:31Z</dcterms:created>
  <dcterms:modified xsi:type="dcterms:W3CDTF">2019-11-15T10:40:33Z</dcterms:modified>
</cp:coreProperties>
</file>