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DF36CCE-4096-41EC-ACD9-0D0022E8A7BF}">
          <p14:sldIdLst>
            <p14:sldId id="256"/>
            <p14:sldId id="257"/>
            <p14:sldId id="259"/>
            <p14:sldId id="258"/>
            <p14:sldId id="260"/>
          </p14:sldIdLst>
        </p14:section>
        <p14:section name="Раздел без заголовка" id="{ED364418-8BF8-4D45-856F-0D438F68D06F}">
          <p14:sldIdLst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2362" autoAdjust="0"/>
  </p:normalViewPr>
  <p:slideViewPr>
    <p:cSldViewPr>
      <p:cViewPr>
        <p:scale>
          <a:sx n="58" d="100"/>
          <a:sy n="58" d="100"/>
        </p:scale>
        <p:origin x="-1716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98D54-70EA-424F-AB23-6B346EB8B1C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11442-61A2-4242-AC05-0BE52F080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04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11442-61A2-4242-AC05-0BE52F0800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15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5014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5"/>
            <a:ext cx="874846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tx2">
                      <a:lumMod val="75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bg1"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7" y="4869160"/>
            <a:ext cx="36724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b="1" cap="none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№10 «Звездочка»</a:t>
            </a:r>
          </a:p>
          <a:p>
            <a:pPr algn="ctr"/>
            <a:r>
              <a:rPr lang="ru-RU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27000">
                    <a:schemeClr val="bg1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Павлова А.В.</a:t>
            </a:r>
            <a:endParaRPr lang="ru-RU" b="1" cap="none" spc="300" dirty="0">
              <a:ln w="1143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27000">
                  <a:schemeClr val="bg1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76672"/>
            <a:ext cx="90364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tx2">
                        <a:lumMod val="75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bg1"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Айрис – </a:t>
            </a:r>
            <a:r>
              <a:rPr lang="ru-RU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tx2">
                        <a:lumMod val="75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bg1"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tx2">
                        <a:lumMod val="75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bg1"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tx2">
                        <a:lumMod val="75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bg1"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Модная техника рукоделия с необычными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tx2">
                        <a:lumMod val="75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bg1"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эффектами.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tx2">
                      <a:lumMod val="75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bg1"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23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0804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9"/>
            <a:ext cx="86409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Нарезаем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складываем вдоль  полоски цветной бумаги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968534"/>
            <a:ext cx="30699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6960" y="2692084"/>
            <a:ext cx="2540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122" name="Picture 2" descr="C:\Users\User\Desktop\ELbDA-kA3r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342376" y="1891861"/>
            <a:ext cx="4596140" cy="344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8" y="2517657"/>
            <a:ext cx="1878013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Выгнутая вверх стрелка 12"/>
          <p:cNvSpPr/>
          <p:nvPr/>
        </p:nvSpPr>
        <p:spPr>
          <a:xfrm rot="1671802">
            <a:off x="1353059" y="2320807"/>
            <a:ext cx="728663" cy="393700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850008" y="3373320"/>
            <a:ext cx="979488" cy="484187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200768">
            <a:off x="3108563" y="2711605"/>
            <a:ext cx="360363" cy="22113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40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0804" y="24154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9"/>
            <a:ext cx="86409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Полоски </a:t>
            </a: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приклеиваются с обратной стороны бумаги в последовательности указанной в 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шаблоне. Полоски </a:t>
            </a: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приклеиваться с наслоением (внахлест) – каждая последующая полоска накрывает часть предыдущей. Не забывайте сверять последовательность ваших действий с шаблоном. Сгиб бумаги смотрит в центр.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968534"/>
            <a:ext cx="30699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6960" y="2692084"/>
            <a:ext cx="2540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 descr="C:\Users\User\Desktop\QdA7qfMvat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79" t="7521" r="25174" b="3850"/>
          <a:stretch/>
        </p:blipFill>
        <p:spPr bwMode="auto">
          <a:xfrm rot="10800000">
            <a:off x="899592" y="2692084"/>
            <a:ext cx="2552351" cy="334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XL4yVyt_mtk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46" r="28382" b="7938"/>
          <a:stretch/>
        </p:blipFill>
        <p:spPr bwMode="auto">
          <a:xfrm rot="10800000">
            <a:off x="5868144" y="2692084"/>
            <a:ext cx="2463179" cy="334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913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8796" y="-21906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9"/>
            <a:ext cx="86409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 Изнаночная сторона заклеивается чистым листом бумаги. Поделка, если это необходимо дополняется деталями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968534"/>
            <a:ext cx="30699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6960" y="2692084"/>
            <a:ext cx="2540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170" name="Picture 2" descr="C:\Users\User\Desktop\uUWeF34GLE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679" y="1430199"/>
            <a:ext cx="3668655" cy="489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239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8796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711" y="5085184"/>
            <a:ext cx="86409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516" y="-2382756"/>
            <a:ext cx="9289032" cy="92890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9752" y="968534"/>
            <a:ext cx="30699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6960" y="2692084"/>
            <a:ext cx="2540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8744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3839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" y="548681"/>
            <a:ext cx="9252521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Айрис-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фолдинг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Iris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folding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переводе с английского - сворачивание радужной оболочки, радужное складывание.</a:t>
            </a:r>
          </a:p>
        </p:txBody>
      </p:sp>
    </p:spTree>
    <p:extLst>
      <p:ext uri="{BB962C8B-B14F-4D97-AF65-F5344CB8AC3E}">
        <p14:creationId xmlns:p14="http://schemas.microsoft.com/office/powerpoint/2010/main" val="3197229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1374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Users\User\Desktop\detsad-139240210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1569660"/>
            <a:ext cx="2778955" cy="278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Rs1JyS2JMwc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58" t="16350" b="12162"/>
          <a:stretch/>
        </p:blipFill>
        <p:spPr bwMode="auto">
          <a:xfrm>
            <a:off x="5724128" y="3730698"/>
            <a:ext cx="2702811" cy="295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726" y="0"/>
            <a:ext cx="91450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История возникновения техники «Айрис-</a:t>
            </a:r>
            <a:r>
              <a:rPr lang="ru-RU" sz="4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фолдинг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1" y="1533467"/>
            <a:ext cx="438191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эта техника появилась в Голландии. Айрис-</a:t>
            </a:r>
            <a:r>
              <a:rPr lang="ru-RU" sz="2000" b="1" spc="300" dirty="0" err="1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20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заполнение вырезанной по контуру картинки разноцветными полосками. Голландские мастера использовали цветную бумагу, которая выкладывалась под определенным углом в виде закручивающейся спирали на заранее приготовленные шаблоны. В итоге получались очень красочные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4069410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777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647" y="1412776"/>
            <a:ext cx="864096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внимания, наблюдательности, творческого воображения, пространственного мышления;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воспитывают трудолюбие, аккуратность, точность в работе, желание довести начатое до конца, самостоятельность;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сенсорному развитию в процессе знакомства с цветом, формой, величиной;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совершенствуют мелкую моторику рук, тренируют глазомер;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умение ориентироваться на листе бумаги, работать по схеме, закрепляют порядковый счет и пр.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428777" y="0"/>
            <a:ext cx="1004133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Занятия с детьми с использованием техники «Айрис </a:t>
            </a:r>
            <a:r>
              <a:rPr lang="ru-RU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фолдинг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»:</a:t>
            </a:r>
          </a:p>
        </p:txBody>
      </p:sp>
    </p:spTree>
    <p:extLst>
      <p:ext uri="{BB962C8B-B14F-4D97-AF65-F5344CB8AC3E}">
        <p14:creationId xmlns:p14="http://schemas.microsoft.com/office/powerpoint/2010/main" val="3474402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608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4969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технике</a:t>
            </a:r>
          </a:p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«Айрис-</a:t>
            </a:r>
            <a:r>
              <a:rPr lang="ru-RU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2051" name="Picture 3" descr="C:\Users\User\Desktop\vuGl-L9ZUW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14" t="8466" r="13378" b="6783"/>
          <a:stretch/>
        </p:blipFill>
        <p:spPr bwMode="auto">
          <a:xfrm rot="16200000">
            <a:off x="849593" y="1006518"/>
            <a:ext cx="2873930" cy="413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abDts91YTRQ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2" t="8770" r="13283" b="7178"/>
          <a:stretch/>
        </p:blipFill>
        <p:spPr bwMode="auto">
          <a:xfrm rot="16200000">
            <a:off x="5262238" y="1022991"/>
            <a:ext cx="2873929" cy="409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72Qwzy0FoGQ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37" t="13880" r="15630" b="9897"/>
          <a:stretch/>
        </p:blipFill>
        <p:spPr bwMode="auto">
          <a:xfrm>
            <a:off x="1403648" y="2420887"/>
            <a:ext cx="2938283" cy="407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Rs1JyS2JMwc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3"/>
          <a:stretch/>
        </p:blipFill>
        <p:spPr bwMode="auto">
          <a:xfrm>
            <a:off x="4650040" y="2420887"/>
            <a:ext cx="2702448" cy="407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esktop\pwT8oP_KWGo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37" t="4849" r="6895" b="1699"/>
          <a:stretch/>
        </p:blipFill>
        <p:spPr bwMode="auto">
          <a:xfrm rot="16200000">
            <a:off x="2333480" y="980588"/>
            <a:ext cx="4037429" cy="580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2659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0804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60648"/>
            <a:ext cx="88569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способы укладывания полос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закручивающейся спирали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triangleiris"/>
          <p:cNvPicPr>
            <a:picLocks noChangeAspect="1" noChangeArrowheads="1"/>
          </p:cNvPicPr>
          <p:nvPr/>
        </p:nvPicPr>
        <p:blipFill>
          <a:blip r:embed="rId3"/>
          <a:srcRect b="1951"/>
          <a:stretch>
            <a:fillRect/>
          </a:stretch>
        </p:blipFill>
        <p:spPr bwMode="auto">
          <a:xfrm>
            <a:off x="827584" y="2469278"/>
            <a:ext cx="3203848" cy="287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squareir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064" y="2469278"/>
            <a:ext cx="2825412" cy="279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pentiris"/>
          <p:cNvPicPr>
            <a:picLocks noChangeAspect="1" noChangeArrowheads="1"/>
          </p:cNvPicPr>
          <p:nvPr/>
        </p:nvPicPr>
        <p:blipFill>
          <a:blip r:embed="rId5"/>
          <a:srcRect b="4940"/>
          <a:stretch>
            <a:fillRect/>
          </a:stretch>
        </p:blipFill>
        <p:spPr bwMode="auto">
          <a:xfrm>
            <a:off x="2882077" y="3451484"/>
            <a:ext cx="330783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4339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6797" y="9593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60648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способы укладывания полос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 l="1814" t="4588" r="68518" b="5809"/>
          <a:stretch>
            <a:fillRect/>
          </a:stretch>
        </p:blipFill>
        <p:spPr bwMode="auto">
          <a:xfrm>
            <a:off x="912208" y="2009833"/>
            <a:ext cx="1959394" cy="1428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Picture 2" descr="1555"/>
          <p:cNvPicPr>
            <a:picLocks noChangeAspect="1" noChangeArrowheads="1"/>
          </p:cNvPicPr>
          <p:nvPr/>
        </p:nvPicPr>
        <p:blipFill>
          <a:blip r:embed="rId4"/>
          <a:srcRect l="35356" t="3899" r="34538" b="4251"/>
          <a:stretch>
            <a:fillRect/>
          </a:stretch>
        </p:blipFill>
        <p:spPr bwMode="auto">
          <a:xfrm>
            <a:off x="3567317" y="2009833"/>
            <a:ext cx="1937358" cy="142876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2" descr="1555"/>
          <p:cNvPicPr>
            <a:picLocks noChangeAspect="1" noChangeArrowheads="1"/>
          </p:cNvPicPr>
          <p:nvPr/>
        </p:nvPicPr>
        <p:blipFill>
          <a:blip r:embed="rId4"/>
          <a:srcRect l="68997" t="2345" r="1727" b="8150"/>
          <a:stretch>
            <a:fillRect/>
          </a:stretch>
        </p:blipFill>
        <p:spPr bwMode="auto">
          <a:xfrm>
            <a:off x="6167256" y="2012222"/>
            <a:ext cx="1930401" cy="142637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2" name="Picture 3" descr="Рисунок3"/>
          <p:cNvPicPr>
            <a:picLocks noChangeAspect="1" noChangeArrowheads="1"/>
          </p:cNvPicPr>
          <p:nvPr/>
        </p:nvPicPr>
        <p:blipFill>
          <a:blip r:embed="rId5"/>
          <a:srcRect l="1712" t="10538" r="65727" b="23782"/>
          <a:stretch>
            <a:fillRect/>
          </a:stretch>
        </p:blipFill>
        <p:spPr bwMode="auto">
          <a:xfrm>
            <a:off x="783928" y="4371284"/>
            <a:ext cx="2215954" cy="144780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Picture 5" descr="Рисунок222"/>
          <p:cNvPicPr>
            <a:picLocks noChangeAspect="1" noChangeArrowheads="1"/>
          </p:cNvPicPr>
          <p:nvPr/>
        </p:nvPicPr>
        <p:blipFill>
          <a:blip r:embed="rId6"/>
          <a:srcRect l="3276" t="8304" r="70120" b="7516"/>
          <a:stretch>
            <a:fillRect/>
          </a:stretch>
        </p:blipFill>
        <p:spPr bwMode="auto">
          <a:xfrm>
            <a:off x="3851920" y="4044157"/>
            <a:ext cx="1440160" cy="21020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4" name="Picture 4" descr="55555"/>
          <p:cNvPicPr>
            <a:picLocks noChangeAspect="1" noChangeArrowheads="1"/>
          </p:cNvPicPr>
          <p:nvPr/>
        </p:nvPicPr>
        <p:blipFill>
          <a:blip r:embed="rId7"/>
          <a:srcRect l="1144" t="4932" r="63988" b="43094"/>
          <a:stretch>
            <a:fillRect/>
          </a:stretch>
        </p:blipFill>
        <p:spPr bwMode="auto">
          <a:xfrm>
            <a:off x="6048002" y="4371284"/>
            <a:ext cx="2073275" cy="13763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783928" y="1573613"/>
            <a:ext cx="22894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</a:t>
            </a:r>
          </a:p>
          <a:p>
            <a:pPr algn="ctr"/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25751" y="1548168"/>
            <a:ext cx="2020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6286" y="1554242"/>
            <a:ext cx="2016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Диагонально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376726" y="3909619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Веер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31407" y="3613666"/>
            <a:ext cx="12091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Ёлочка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44266" y="3844498"/>
            <a:ext cx="1080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Зигзаг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279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0804" y="0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60648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айрис-фолдинг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5" y="1988840"/>
            <a:ext cx="3995936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Материалы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скотч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простой карандаш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линейка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заготовки шаблонов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ножницы  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6WlX8QIS9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87624" y="2018861"/>
            <a:ext cx="3101171" cy="414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48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392048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мастер класс 2019\201307141309448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2616" y="-16272"/>
            <a:ext cx="10505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963488"/>
            <a:ext cx="4248472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48681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9"/>
            <a:ext cx="8640960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1.На лист бумаги наносится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придуманный рисунок,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вырезается по контуру.</a:t>
            </a: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968534"/>
            <a:ext cx="30699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6960" y="2692084"/>
            <a:ext cx="2540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C:\Users\User\Desktop\dPHDr1-J-u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998" t="4970" r="9795" b="6522"/>
          <a:stretch/>
        </p:blipFill>
        <p:spPr bwMode="auto">
          <a:xfrm rot="10800000">
            <a:off x="1971146" y="2204865"/>
            <a:ext cx="2672862" cy="368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dPHDr1-J-ug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9" t="13852" r="59217" b="17532"/>
          <a:stretch/>
        </p:blipFill>
        <p:spPr bwMode="auto">
          <a:xfrm rot="10800000">
            <a:off x="4644008" y="2226391"/>
            <a:ext cx="2545700" cy="368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479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27280</TotalTime>
  <Words>298</Words>
  <Application>Microsoft Office PowerPoint</Application>
  <PresentationFormat>Экран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Пользователь</cp:lastModifiedBy>
  <cp:revision>24</cp:revision>
  <dcterms:created xsi:type="dcterms:W3CDTF">2019-05-26T10:37:14Z</dcterms:created>
  <dcterms:modified xsi:type="dcterms:W3CDTF">2019-11-25T14:14:40Z</dcterms:modified>
</cp:coreProperties>
</file>