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42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20689"/>
            <a:ext cx="9144000" cy="1944215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«Берестяные письмена»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www.bibliotekar.ru/nauka/45-5.files/image00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714620"/>
            <a:ext cx="5940425" cy="29607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43740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404665"/>
            <a:ext cx="4038600" cy="39604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 старину на Руси  ни бумаги , ни чернил не было. Но несмотря на их отсутствие, </a:t>
            </a:r>
            <a:r>
              <a:rPr lang="ru-RU" dirty="0"/>
              <a:t>л</a:t>
            </a:r>
            <a:r>
              <a:rPr lang="ru-RU" dirty="0" smtClean="0"/>
              <a:t>юди умели писать. Для письма люди использовали  кору березы-бересту. </a:t>
            </a:r>
            <a:endParaRPr lang="ru-RU" dirty="0"/>
          </a:p>
        </p:txBody>
      </p:sp>
      <p:pic>
        <p:nvPicPr>
          <p:cNvPr id="7" name="Содержимое 4" descr="http://www.evk-skell.ucoz.ru/_ph/47/2/180999437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717032"/>
            <a:ext cx="4071966" cy="2893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LWIzZmYtM.png"/>
          <p:cNvPicPr/>
          <p:nvPr/>
        </p:nvPicPr>
        <p:blipFill>
          <a:blip r:embed="rId3" cstate="print"/>
          <a:srcRect l="5145" t="3582" r="9013" b="6866"/>
          <a:stretch>
            <a:fillRect/>
          </a:stretch>
        </p:blipFill>
        <p:spPr>
          <a:xfrm>
            <a:off x="642910" y="785794"/>
            <a:ext cx="3286148" cy="51434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1837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Новгородские берестяные грамоты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84168" y="1600201"/>
            <a:ext cx="3059832" cy="31969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Документы и письма, написанные на бересте назывались  - грамотами.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img.lenta.ru/news/2008/05/26/gramota/pictur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494062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56475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6096" y="1600200"/>
            <a:ext cx="352839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Писали на бересте при помощи заостренных палочек из дерева или кости. Они назывались  - ПИСАЛА. </a:t>
            </a:r>
          </a:p>
        </p:txBody>
      </p:sp>
      <p:pic>
        <p:nvPicPr>
          <p:cNvPr id="5" name="Содержимое 4" descr="http://img-fotki.yandex.ru/get/4800/sunny-fanny.5b/0_3b134_a2960e0c_XL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736"/>
            <a:ext cx="4078806" cy="4882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931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Такую надпись нам не прочитать, так буквы очень изменились.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5" name="Содержимое 4" descr="http://cdn5.img22.ria.ru/images/93974/62/939746236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 l="12382" r="16863"/>
          <a:stretch>
            <a:fillRect/>
          </a:stretch>
        </p:blipFill>
        <p:spPr bwMode="auto">
          <a:xfrm>
            <a:off x="2143108" y="1643050"/>
            <a:ext cx="435771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8288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1600200"/>
            <a:ext cx="413995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Ученые смогли прочитать  такие записи. Из них они узнали о жизни наших предков, о торговле, войнах, праздниках, обычаях. 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357166"/>
            <a:ext cx="4608512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87049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загруженное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476672"/>
            <a:ext cx="3888432" cy="59046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image1208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76672"/>
            <a:ext cx="4100264" cy="58326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23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20072" y="1600200"/>
            <a:ext cx="3672408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В Новгороде нашли целую берестяную тетрадь: несколько кусочков бересты были написаны мальчиком по имени </a:t>
            </a:r>
            <a:r>
              <a:rPr lang="ru-RU" dirty="0" err="1" smtClean="0"/>
              <a:t>Онфим</a:t>
            </a:r>
            <a:r>
              <a:rPr lang="ru-RU" dirty="0" smtClean="0"/>
              <a:t>. Он старательно выводил упражнение по письму , заданные учителем. Этой тетради 700 лет!</a:t>
            </a:r>
            <a:endParaRPr lang="ru-RU" dirty="0"/>
          </a:p>
        </p:txBody>
      </p:sp>
      <p:pic>
        <p:nvPicPr>
          <p:cNvPr id="5" name="Содержимое 4" descr="https://encrypted-tbn3.gstatic.com/images?q=tbn:ANd9GcRR4jHB-2aSVXJTEgwu-BQEsRQlKGAq-kGuQy_oUiy0AuMBE9mW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3" y="428604"/>
            <a:ext cx="4429155" cy="595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446449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817090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теперь я предлагаю написать друг </a:t>
            </a:r>
            <a:r>
              <a:rPr lang="ru-RU" smtClean="0"/>
              <a:t>другу сообщение.</a:t>
            </a:r>
            <a:endParaRPr lang="ru-RU" dirty="0"/>
          </a:p>
        </p:txBody>
      </p:sp>
      <p:pic>
        <p:nvPicPr>
          <p:cNvPr id="1026" name="Picture 2" descr="http://upload.wikimedia.org/wikipedia/commons/thumb/1/18/Onfim.jpg/800px-Onfi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7620000" cy="49648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389384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140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«Берестяные письмена» </vt:lpstr>
      <vt:lpstr>Слайд 2</vt:lpstr>
      <vt:lpstr>Новгородские берестяные грамоты</vt:lpstr>
      <vt:lpstr>Слайд 4</vt:lpstr>
      <vt:lpstr>Такую надпись нам не прочитать, так буквы очень изменились. </vt:lpstr>
      <vt:lpstr>Слайд 6</vt:lpstr>
      <vt:lpstr>Слайд 7</vt:lpstr>
      <vt:lpstr>Слайд 8</vt:lpstr>
      <vt:lpstr>А теперь я предлагаю написать друг другу сообщение.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«Берестяные письмена» </dc:title>
  <cp:lastModifiedBy>Valery</cp:lastModifiedBy>
  <cp:revision>28</cp:revision>
  <dcterms:modified xsi:type="dcterms:W3CDTF">2019-11-25T16:13:32Z</dcterms:modified>
</cp:coreProperties>
</file>