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72" r:id="rId12"/>
    <p:sldId id="273" r:id="rId13"/>
    <p:sldId id="274" r:id="rId14"/>
    <p:sldId id="27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958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12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89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9846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837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774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03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43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630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46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950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143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198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4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521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449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09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FF5C1-65F3-4855-922A-73889C3AE4C0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D1DA0-A4B3-4DB1-A68E-6F7F55D72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490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251" y="365124"/>
            <a:ext cx="11532358" cy="6022027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oudy Stout" panose="0202090407030B020401" pitchFamily="18" charset="0"/>
              </a:rPr>
              <a:t>The English Quiz</a:t>
            </a:r>
            <a:endParaRPr lang="ru-RU" sz="4800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272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filipoc.ru/attaches/posts/interesting/2014-07-15/krokodilyi/dee4ba0914e7ea87a19190cb9608f13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654" y="1036954"/>
            <a:ext cx="9110345" cy="582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57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04715" y="191069"/>
            <a:ext cx="11723427" cy="6482686"/>
          </a:xfrm>
        </p:spPr>
        <p:txBody>
          <a:bodyPr>
            <a:normAutofit/>
          </a:bodyPr>
          <a:lstStyle/>
          <a:p>
            <a:pPr algn="just"/>
            <a:endParaRPr lang="en-US" sz="3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             a pupil.</a:t>
            </a:r>
          </a:p>
          <a:p>
            <a:pPr algn="just"/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You             from England.</a:t>
            </a:r>
          </a:p>
          <a:p>
            <a:pPr algn="just"/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My dad           tall and strong.</a:t>
            </a:r>
          </a:p>
          <a:p>
            <a:pPr algn="just"/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My mum          very good.</a:t>
            </a:r>
          </a:p>
          <a:p>
            <a:pPr algn="just"/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This dog          fat.</a:t>
            </a:r>
          </a:p>
          <a:p>
            <a:pPr algn="just"/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 We         big.</a:t>
            </a:r>
          </a:p>
          <a:p>
            <a:pPr algn="just"/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7. Pete and Bob             students.</a:t>
            </a:r>
          </a:p>
          <a:p>
            <a:pPr algn="just"/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8. It           interesting book.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420671" y="4094328"/>
            <a:ext cx="982638" cy="6823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645024" y="2804615"/>
            <a:ext cx="982638" cy="6823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599765" y="5722961"/>
            <a:ext cx="982638" cy="6823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147113" y="2463421"/>
            <a:ext cx="982638" cy="6823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910551" y="4435522"/>
            <a:ext cx="982638" cy="6823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62386" y="4056797"/>
            <a:ext cx="982638" cy="6823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164475" y="1724167"/>
            <a:ext cx="982638" cy="6823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743971" y="5668370"/>
            <a:ext cx="982638" cy="6823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896068" y="3145809"/>
            <a:ext cx="982638" cy="6823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53705" y="1903863"/>
            <a:ext cx="982638" cy="6823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71388" y="5370394"/>
            <a:ext cx="982638" cy="6823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578154" y="3582537"/>
            <a:ext cx="982638" cy="6823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13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392073"/>
            <a:ext cx="6206319" cy="48266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Ann and Mike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is pupils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We English are.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have five book.</a:t>
            </a:r>
            <a:b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They has two stars.</a:t>
            </a:r>
            <a:b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What is your names?</a:t>
            </a:r>
            <a:b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see one dogs.</a:t>
            </a:r>
            <a:b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Pete run in the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park.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You often swims in the river.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74253" y="2503239"/>
            <a:ext cx="1555845" cy="6141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733126" y="1587689"/>
            <a:ext cx="1555845" cy="6141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977362" y="4939365"/>
            <a:ext cx="1555845" cy="6141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129477" y="2848984"/>
            <a:ext cx="1555845" cy="6141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274254" y="5240741"/>
            <a:ext cx="1555845" cy="6141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Скругленная соединительная линия 14"/>
          <p:cNvCxnSpPr/>
          <p:nvPr/>
        </p:nvCxnSpPr>
        <p:spPr>
          <a:xfrm>
            <a:off x="10600324" y="3040053"/>
            <a:ext cx="614149" cy="232012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743394" y="2616402"/>
            <a:ext cx="617562" cy="387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6496331" y="4319515"/>
            <a:ext cx="1555845" cy="6141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069413" y="1280613"/>
            <a:ext cx="1555845" cy="6141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6538554" y="1409060"/>
            <a:ext cx="617562" cy="387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8358397" y="3638275"/>
            <a:ext cx="1555845" cy="6141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8830099" y="3805379"/>
            <a:ext cx="617562" cy="387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99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liberty-int.com/Public/LIT/CP-GB/Gallery/ukv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11" y="398797"/>
            <a:ext cx="5218779" cy="606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encrypted-tbn2.gstatic.com/images?q=tbn:ANd9GcQ0zHnIJz4Chvgp5kutHoBfNkmnBZx-PKvviQd3f-MuceAfowJnL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419" y="398797"/>
            <a:ext cx="4853153" cy="6060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6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bu-center.ru/assets/images/tea2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354" y="95534"/>
            <a:ext cx="6114197" cy="289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upload.wikimedia.org/wikipedia/commons/thumb/9/93/Clock_Tower_-_Palace_of_Westminster,_London_-_May_2007.jpg/290px-Clock_Tower_-_Palace_of_Westminster,_London_-_May_2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532" y="0"/>
            <a:ext cx="3443785" cy="686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static.tonkosti.ru/images/f/fe/%D0%94%D0%BE%D1%81%D1%82%D0%BE%D0%BF%D1%80%D0%B8%D0%BC%D0%B5%D1%87%D0%B0%D1%82%D0%B5%D0%BB%D1%8C%D0%BD%D0%BE%D1%81%D1%82%D0%B8_%D0%9B%D0%BE%D0%BD%D0%B4%D0%BE%D0%BD%D0%B0,_%D0%A2%D0%B0%D1%83%D1%8D%D1%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353" y="3111689"/>
            <a:ext cx="6114197" cy="360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52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679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7797" y="382137"/>
            <a:ext cx="7847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Goudy Stout" panose="0202090407030B020401" pitchFamily="18" charset="0"/>
              </a:rPr>
              <a:t>Have a good voyage!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95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50125" y="1"/>
            <a:ext cx="12342125" cy="409432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Goudy Stout" panose="0202090407030B020401" pitchFamily="18" charset="0"/>
              </a:rPr>
              <a:t>It gives us milk </a:t>
            </a: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>and </a:t>
            </a:r>
            <a:r>
              <a:rPr lang="en-US" sz="3200" b="1" dirty="0">
                <a:solidFill>
                  <a:srgbClr val="C00000"/>
                </a:solidFill>
                <a:latin typeface="Goudy Stout" panose="0202090407030B020401" pitchFamily="18" charset="0"/>
              </a:rPr>
              <a:t>butter too. </a:t>
            </a: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>It </a:t>
            </a:r>
            <a:r>
              <a:rPr lang="en-US" sz="3200" b="1" dirty="0">
                <a:solidFill>
                  <a:srgbClr val="C00000"/>
                </a:solidFill>
                <a:latin typeface="Goudy Stout" panose="0202090407030B020401" pitchFamily="18" charset="0"/>
              </a:rPr>
              <a:t>is very kind </a:t>
            </a: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>and </a:t>
            </a:r>
            <a:r>
              <a:rPr lang="en-US" sz="3200" b="1" dirty="0">
                <a:solidFill>
                  <a:srgbClr val="C00000"/>
                </a:solidFill>
                <a:latin typeface="Goudy Stout" panose="0202090407030B020401" pitchFamily="18" charset="0"/>
              </a:rPr>
              <a:t>likes to moo!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02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shop.bizzkons.com/media/content/bizzkons/sekrety_privlecheniya/13774729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53" y="1392072"/>
            <a:ext cx="10742162" cy="533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55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50125" y="1"/>
            <a:ext cx="12342125" cy="409432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>My </a:t>
            </a:r>
            <a:r>
              <a:rPr lang="en-US" sz="3200" b="1" dirty="0">
                <a:solidFill>
                  <a:srgbClr val="C00000"/>
                </a:solidFill>
                <a:latin typeface="Goudy Stout" panose="0202090407030B020401" pitchFamily="18" charset="0"/>
              </a:rPr>
              <a:t>long, thin legs </a:t>
            </a: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>are </a:t>
            </a:r>
            <a:r>
              <a:rPr lang="en-US" sz="3200" b="1" dirty="0">
                <a:solidFill>
                  <a:srgbClr val="C00000"/>
                </a:solidFill>
                <a:latin typeface="Goudy Stout" panose="0202090407030B020401" pitchFamily="18" charset="0"/>
              </a:rPr>
              <a:t>good and fast, </a:t>
            </a: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>I </a:t>
            </a:r>
            <a:r>
              <a:rPr lang="en-US" sz="3200" b="1" dirty="0">
                <a:solidFill>
                  <a:srgbClr val="C00000"/>
                </a:solidFill>
                <a:latin typeface="Goudy Stout" panose="0202090407030B020401" pitchFamily="18" charset="0"/>
              </a:rPr>
              <a:t>like to gallop </a:t>
            </a: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>and </a:t>
            </a:r>
            <a:r>
              <a:rPr lang="en-US" sz="3200" b="1" dirty="0">
                <a:solidFill>
                  <a:srgbClr val="C00000"/>
                </a:solidFill>
                <a:latin typeface="Goudy Stout" panose="0202090407030B020401" pitchFamily="18" charset="0"/>
              </a:rPr>
              <a:t>to run!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64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.vk.me/c6063/v6063580/679e/AXSkeKGm76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261" y="877355"/>
            <a:ext cx="8459739" cy="598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41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50125" y="1"/>
            <a:ext cx="12342125" cy="409432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>I </a:t>
            </a:r>
            <a:r>
              <a:rPr lang="en-US" sz="3200" b="1" dirty="0">
                <a:solidFill>
                  <a:srgbClr val="C00000"/>
                </a:solidFill>
                <a:latin typeface="Goudy Stout" panose="0202090407030B020401" pitchFamily="18" charset="0"/>
              </a:rPr>
              <a:t>can go without food </a:t>
            </a: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>and </a:t>
            </a:r>
            <a:r>
              <a:rPr lang="en-US" sz="3200" b="1" dirty="0">
                <a:solidFill>
                  <a:srgbClr val="C00000"/>
                </a:solidFill>
                <a:latin typeface="Goudy Stout" panose="0202090407030B020401" pitchFamily="18" charset="0"/>
              </a:rPr>
              <a:t>water for a long time!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77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livt.net/info/wp-content/uploads/2015/08/%D0%B2%D0%B5%D1%80%D0%B1%D0%BB%D1%8E%D0%B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586" y="1243012"/>
            <a:ext cx="8533414" cy="561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98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50125" y="1"/>
            <a:ext cx="12342125" cy="409432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>I’m </a:t>
            </a:r>
            <a:r>
              <a:rPr lang="en-US" sz="3200" b="1" dirty="0">
                <a:solidFill>
                  <a:srgbClr val="C00000"/>
                </a:solidFill>
                <a:latin typeface="Goudy Stout" panose="0202090407030B020401" pitchFamily="18" charset="0"/>
              </a:rPr>
              <a:t>green and big. </a:t>
            </a: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Goudy Stout" panose="0202090407030B020401" pitchFamily="18" charset="0"/>
              </a:rPr>
              <a:t>I </a:t>
            </a:r>
            <a:r>
              <a:rPr lang="en-US" sz="3200" b="1" dirty="0">
                <a:solidFill>
                  <a:srgbClr val="C00000"/>
                </a:solidFill>
                <a:latin typeface="Goudy Stout" panose="0202090407030B020401" pitchFamily="18" charset="0"/>
              </a:rPr>
              <a:t>live in the water and like to eat meat! 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54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93</TotalTime>
  <Words>102</Words>
  <Application>Microsoft Office PowerPoint</Application>
  <PresentationFormat>Широкоэкранный</PresentationFormat>
  <Paragraphs>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Goudy Stout</vt:lpstr>
      <vt:lpstr>Times New Roman</vt:lpstr>
      <vt:lpstr>След самолета</vt:lpstr>
      <vt:lpstr> The English Quiz</vt:lpstr>
      <vt:lpstr>Презентация PowerPoint</vt:lpstr>
      <vt:lpstr>It gives us milk  and butter too.  It is very kind  and likes to moo!</vt:lpstr>
      <vt:lpstr>Презентация PowerPoint</vt:lpstr>
      <vt:lpstr>My long, thin legs  are good and fast,  I like to gallop  and to run! </vt:lpstr>
      <vt:lpstr>Презентация PowerPoint</vt:lpstr>
      <vt:lpstr>I can go without food  and water for a long time! </vt:lpstr>
      <vt:lpstr>Презентация PowerPoint</vt:lpstr>
      <vt:lpstr>I’m green and big.  I live in the water and like to eat meat!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English Quiz</dc:title>
  <dc:creator>Evgeniy Goncharov</dc:creator>
  <cp:lastModifiedBy>Evgeniy Goncharov</cp:lastModifiedBy>
  <cp:revision>14</cp:revision>
  <dcterms:created xsi:type="dcterms:W3CDTF">2015-10-13T17:10:00Z</dcterms:created>
  <dcterms:modified xsi:type="dcterms:W3CDTF">2015-10-15T13:35:27Z</dcterms:modified>
</cp:coreProperties>
</file>