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76C1A-17A5-4E58-BF2B-937D1C8DF10A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07E9-D031-4566-8FED-980551BDE9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70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76C1A-17A5-4E58-BF2B-937D1C8DF10A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07E9-D031-4566-8FED-980551BDE9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45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76C1A-17A5-4E58-BF2B-937D1C8DF10A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07E9-D031-4566-8FED-980551BDE9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073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76C1A-17A5-4E58-BF2B-937D1C8DF10A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07E9-D031-4566-8FED-980551BDE9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103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76C1A-17A5-4E58-BF2B-937D1C8DF10A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07E9-D031-4566-8FED-980551BDE9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737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76C1A-17A5-4E58-BF2B-937D1C8DF10A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07E9-D031-4566-8FED-980551BDE9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09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76C1A-17A5-4E58-BF2B-937D1C8DF10A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07E9-D031-4566-8FED-980551BDE9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016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76C1A-17A5-4E58-BF2B-937D1C8DF10A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07E9-D031-4566-8FED-980551BDE9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723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76C1A-17A5-4E58-BF2B-937D1C8DF10A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07E9-D031-4566-8FED-980551BDE9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016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76C1A-17A5-4E58-BF2B-937D1C8DF10A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07E9-D031-4566-8FED-980551BDE9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231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76C1A-17A5-4E58-BF2B-937D1C8DF10A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07E9-D031-4566-8FED-980551BDE9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843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76C1A-17A5-4E58-BF2B-937D1C8DF10A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D07E9-D031-4566-8FED-980551BDE9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903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319578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ea typeface="Adobe Heiti Std R" pitchFamily="34" charset="-128"/>
              </a:rPr>
              <a:t>ГБДОУ 63 ПРИМОРСКОГО Р-НА СПб.</a:t>
            </a:r>
            <a:br>
              <a:rPr lang="ru-RU" sz="3200" b="1" dirty="0" smtClean="0">
                <a:ea typeface="Adobe Heiti Std R" pitchFamily="34" charset="-128"/>
              </a:rPr>
            </a:br>
            <a:r>
              <a:rPr lang="ru-RU" sz="3200" b="1" dirty="0" smtClean="0">
                <a:ea typeface="Adobe Heiti Std R" pitchFamily="34" charset="-128"/>
              </a:rPr>
              <a:t/>
            </a:r>
            <a:br>
              <a:rPr lang="ru-RU" sz="3200" b="1" dirty="0" smtClean="0">
                <a:ea typeface="Adobe Heiti Std R" pitchFamily="34" charset="-128"/>
              </a:rPr>
            </a:br>
            <a:r>
              <a:rPr lang="ru-RU" sz="6000" b="1" dirty="0" smtClean="0">
                <a:solidFill>
                  <a:schemeClr val="tx2"/>
                </a:solidFill>
                <a:latin typeface="Adobe Heiti Std R" pitchFamily="34" charset="-128"/>
                <a:ea typeface="Adobe Heiti Std R" pitchFamily="34" charset="-128"/>
              </a:rPr>
              <a:t>ПРАЗДНИК</a:t>
            </a:r>
            <a:br>
              <a:rPr lang="ru-RU" sz="6000" b="1" dirty="0" smtClean="0">
                <a:solidFill>
                  <a:schemeClr val="tx2"/>
                </a:solidFill>
                <a:latin typeface="Adobe Heiti Std R" pitchFamily="34" charset="-128"/>
                <a:ea typeface="Adobe Heiti Std R" pitchFamily="34" charset="-128"/>
              </a:rPr>
            </a:br>
            <a:r>
              <a:rPr lang="ru-RU" sz="6000" b="1" dirty="0" smtClean="0">
                <a:solidFill>
                  <a:schemeClr val="tx2"/>
                </a:solidFill>
                <a:latin typeface="Adobe Heiti Std R" pitchFamily="34" charset="-128"/>
                <a:ea typeface="Adobe Heiti Std R" pitchFamily="34" charset="-128"/>
              </a:rPr>
              <a:t>ПОЭЗИИ</a:t>
            </a:r>
            <a:endParaRPr lang="ru-RU" sz="6000" b="1" dirty="0">
              <a:solidFill>
                <a:schemeClr val="tx2"/>
              </a:solidFill>
              <a:latin typeface="Adobe Heiti Std R" pitchFamily="34" charset="-128"/>
              <a:ea typeface="Adobe Heiti Std R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861048"/>
            <a:ext cx="8964488" cy="2664296"/>
          </a:xfrm>
        </p:spPr>
        <p:txBody>
          <a:bodyPr>
            <a:normAutofit/>
          </a:bodyPr>
          <a:lstStyle/>
          <a:p>
            <a:endParaRPr lang="ru-RU" sz="3600" b="1" dirty="0" smtClean="0">
              <a:solidFill>
                <a:srgbClr val="7030A0"/>
              </a:solidFill>
              <a:latin typeface="Times New Roman" panose="02020603050405020304" pitchFamily="18" charset="0"/>
              <a:ea typeface="Adobe Heiti Std R" pitchFamily="34" charset="-128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Adobe Heiti Std R" pitchFamily="34" charset="-128"/>
                <a:cs typeface="Times New Roman" panose="02020603050405020304" pitchFamily="18" charset="0"/>
              </a:rPr>
              <a:t>               «ИДЕТ  ВЕСНА ПО ГОРОДУ»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+mj-lt"/>
                <a:ea typeface="Adobe Heiti Std R" pitchFamily="34" charset="-128"/>
              </a:rPr>
              <a:t>                                                              </a:t>
            </a:r>
            <a:r>
              <a:rPr lang="ru-RU" sz="2800" b="1" dirty="0" smtClean="0">
                <a:solidFill>
                  <a:schemeClr val="tx1"/>
                </a:solidFill>
                <a:latin typeface="+mj-lt"/>
                <a:ea typeface="Adobe Heiti Std R" pitchFamily="34" charset="-128"/>
              </a:rPr>
              <a:t>ВОСПИТАТЕЛЬ: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+mj-lt"/>
                <a:ea typeface="Adobe Heiti Std R" pitchFamily="34" charset="-128"/>
              </a:rPr>
              <a:t>                                                               Семенова О.А.</a:t>
            </a:r>
            <a:endParaRPr lang="ru-RU" sz="2800" b="1" dirty="0">
              <a:solidFill>
                <a:schemeClr val="tx1"/>
              </a:solidFill>
              <a:latin typeface="+mj-lt"/>
              <a:ea typeface="Adobe Heiti Std R" pitchFamily="34" charset="-128"/>
            </a:endParaRPr>
          </a:p>
          <a:p>
            <a:endParaRPr lang="ru-RU" sz="2800" b="1" dirty="0">
              <a:solidFill>
                <a:schemeClr val="tx1"/>
              </a:solidFill>
              <a:latin typeface="+mj-lt"/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27410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627784" y="188640"/>
            <a:ext cx="6120680" cy="5937523"/>
          </a:xfrm>
        </p:spPr>
        <p:txBody>
          <a:bodyPr>
            <a:normAutofit fontScale="92500" lnSpcReduction="1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Дать детям возможность для самовыражения и раскрепощения, формировать в детях потребность в выразительном чтении произведений, развивая уверенность в том, что читать и слушать стихи – это интересно!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632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холла к Дню поэзии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60548" y="2528900"/>
            <a:ext cx="4392488" cy="331236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276872"/>
            <a:ext cx="4752528" cy="374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206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274638"/>
            <a:ext cx="3240360" cy="596267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Весна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Любим мы ее и ждем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нее стихи прочтем.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Стихи бывают разные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Сложные, простые,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Стихи бываю грустные,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Бывают и смешные…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Стихи всякие важны!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Стихи разные нужны!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65" y="902715"/>
            <a:ext cx="3269091" cy="224152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8881" y="1412776"/>
            <a:ext cx="2290514" cy="38164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50229"/>
            <a:ext cx="3816424" cy="2357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677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4040188" cy="2376264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538663"/>
            <a:ext cx="4041775" cy="2319337"/>
          </a:xfrm>
        </p:spPr>
      </p:pic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1331640" y="1844824"/>
            <a:ext cx="7416824" cy="309634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поэтов есть особый дар. Они любуются красотой природы и передают ее нам красотой рифмованных строк.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43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65400"/>
            <a:ext cx="4752975" cy="3887788"/>
          </a:xfrm>
        </p:spPr>
      </p:pic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«Придумай рифму»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844824"/>
            <a:ext cx="3006436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326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105164"/>
            <a:ext cx="2866388" cy="25147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305294"/>
            <a:ext cx="3547579" cy="411446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107504" y="274638"/>
            <a:ext cx="8928992" cy="229026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Поэты это люди, обладающие особым зрением и богатым  воображением. Они способны оживить любой предмет, увидеть его характер и настроение. Там где другие видят только кляксу, они целый мир.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 НА ЧТО ПОХОЖА КЛЯКСА»,</a:t>
            </a:r>
            <a:b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483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1371600" y="620688"/>
            <a:ext cx="7160840" cy="568863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познакомились с произведениями разных поэтов, и художников, а также с русским народным творчеством, в которых источником вдохновения является красавица весна.</a:t>
            </a:r>
          </a:p>
          <a:p>
            <a:pPr marL="0" indent="0">
              <a:buNone/>
            </a:pP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894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127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ГБДОУ 63 ПРИМОРСКОГО Р-НА СПб.  ПРАЗДНИК ПОЭЗИИ</vt:lpstr>
      <vt:lpstr>Презентация PowerPoint</vt:lpstr>
      <vt:lpstr>Оформление холла к Дню поэзии</vt:lpstr>
      <vt:lpstr>Весна Любим мы ее и ждем Для нее стихи прочтем. Стихи бывают разные Сложные, простые, Стихи бываю грустные, Бывают и смешные… Стихи всякие важны! Стихи разные нужны! </vt:lpstr>
      <vt:lpstr>  У поэтов есть особый дар. Они любуются красотой природы и передают ее нам красотой рифмованных строк.  </vt:lpstr>
      <vt:lpstr>Игра «Придумай рифму»</vt:lpstr>
      <vt:lpstr>Поэты это люди, обладающие особым зрением и богатым  воображением. Они способны оживить любой предмет, увидеть его характер и настроение. Там где другие видят только кляксу, они целый мир.  ИГРА « НА ЧТО ПОХОЖА КЛЯКСА», 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</dc:title>
  <dc:creator>RePack by Diakov</dc:creator>
  <cp:lastModifiedBy>RePack by Diakov</cp:lastModifiedBy>
  <cp:revision>14</cp:revision>
  <dcterms:created xsi:type="dcterms:W3CDTF">2018-04-11T13:34:06Z</dcterms:created>
  <dcterms:modified xsi:type="dcterms:W3CDTF">2018-04-11T17:46:49Z</dcterms:modified>
</cp:coreProperties>
</file>