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8" r:id="rId4"/>
    <p:sldId id="260" r:id="rId5"/>
    <p:sldId id="261" r:id="rId6"/>
    <p:sldId id="265" r:id="rId7"/>
    <p:sldId id="262" r:id="rId8"/>
    <p:sldId id="269" r:id="rId9"/>
    <p:sldId id="267" r:id="rId10"/>
    <p:sldId id="270" r:id="rId11"/>
    <p:sldId id="271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889843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звуки! Неподвижен,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Внемлю сладким звукам я;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Забываю вечность, небо, землю,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Самого себя. 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Ю.Лермонтов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sguitars.ru/cdn_1915/akk_12str_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8153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wallpaperscraft.ru/image/gibson_elektrogitara_bas_gitara_96483_2880x1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brian_guitar_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817067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Классическая шестиструнная</a:t>
            </a:r>
            <a:r>
              <a:rPr lang="vi-VN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гитара используется  как: </a:t>
            </a:r>
            <a:b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Сольный инструмент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005_sambaans.git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81534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153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Инструмент ансамблевый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810000"/>
            <a:ext cx="8229600" cy="1447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 «Гитара»</a:t>
            </a:r>
            <a:endParaRPr lang="ru-RU" sz="7200" dirty="0"/>
          </a:p>
        </p:txBody>
      </p:sp>
      <p:pic>
        <p:nvPicPr>
          <p:cNvPr id="3" name="Picture 3" descr="C:\Users\user\Documents\Работа\Работа (Упорядоченное)\Кружок\Уроки\Открытый урок\4d7a40ca980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5826968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54864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	Мастерство 	исполнителя.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	Музыкальные 	инструменты 		(гитара)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mypresentation.ru/documents/6f5ad367a1607932e0016dbccf9c7efa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3058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ocuments\Работа\Работа (Упорядоченное)\Кружок\Уроки\Открытый урок\История 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1547192" cy="5143429"/>
          </a:xfrm>
          <a:prstGeom prst="rect">
            <a:avLst/>
          </a:prstGeom>
          <a:noFill/>
        </p:spPr>
      </p:pic>
      <p:pic>
        <p:nvPicPr>
          <p:cNvPr id="3" name="Picture 5" descr="C:\Users\user\Documents\Работа\Работа (Упорядоченное)\Кружок\Уроки\Открытый урок\История 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700808"/>
            <a:ext cx="2520280" cy="41164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7467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гитары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Андрей\Desktop\classic-gitara-rodriguez-caballero-10-buy-classic-gitara-rodriguez-caballero-10-ki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53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500px-Classical_Guitar_labelled_russi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8153400" cy="53012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153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Струнный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щипковый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				инструмент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mypresentation.ru/documents/6f5ad367a1607932e0016dbccf9c7efa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29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838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Семиструнная гитара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ru1.anyfad.com/items/t1@f0c65130-0e2c-42d1-b1d2-560b71341c05/Derevyannaya-semistrunnaya-gita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1"/>
            <a:ext cx="81534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214</TotalTime>
  <Words>35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Слайд 1</vt:lpstr>
      <vt:lpstr> «Гитара»</vt:lpstr>
      <vt:lpstr> Мастерство  исполнителя.  Музыкальные  инструменты   (гитара)</vt:lpstr>
      <vt:lpstr>Слайд 4</vt:lpstr>
      <vt:lpstr>Слайд 5</vt:lpstr>
      <vt:lpstr>Слайд 6</vt:lpstr>
      <vt:lpstr>Слайд 7</vt:lpstr>
      <vt:lpstr>Слайд 8</vt:lpstr>
      <vt:lpstr>Семиструнная гитара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«Гитара»</dc:title>
  <dc:creator>180217</dc:creator>
  <cp:lastModifiedBy>180217</cp:lastModifiedBy>
  <cp:revision>25</cp:revision>
  <dcterms:created xsi:type="dcterms:W3CDTF">2006-08-16T00:00:00Z</dcterms:created>
  <dcterms:modified xsi:type="dcterms:W3CDTF">2018-04-16T20:15:10Z</dcterms:modified>
</cp:coreProperties>
</file>