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303B4CF-44F7-4FD8-A900-EDE9D478C4C6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DB12989-3C14-463B-AEC6-325A7FFA21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961904" y="1705213"/>
            <a:ext cx="5648623" cy="1204306"/>
          </a:xfrm>
        </p:spPr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Хеппенинг</a:t>
            </a:r>
            <a:r>
              <a:rPr lang="ru-RU" dirty="0" smtClean="0">
                <a:solidFill>
                  <a:srgbClr val="FF0000"/>
                </a:solidFill>
              </a:rPr>
              <a:t> - 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рисование пальчиками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552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129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раннем возрасте доступен такой вид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хеппенинга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рисование пальчиками. Это способ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примакивания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пальцев руки 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поверхности бумаги разными способами (кончиками пальцев ставим точки, проводим пальчиками линии, прикладываем пальчики (раскрасим 1 - 2 пальчика и приложим их к бумаге - получатся звёздочки, деревья), соберём пальчики в пучок - получатся цветы и снежинки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Рисуем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кулачком: со стороны большого пальца выйдут розы, улитки, ракушки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Рисуем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полураскрытым кулачком: можем нарисовать радугу, бананы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Ладошкой можно мазать , рисовать и печатать любые абстракции, наслаждаясь цветом или создавать сюжетные картины. По - разному поворачивая ручки, и дорисовывая к отпечаткам недостающие элементы, можно воплотить любые задумки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Ладошка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 разведёнными пальчиками, смотрящими вниз, позволит увидеть в рисунке осьминога, если дорисовать ему глаза и рот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помощью отпечатков ладошек, сделанных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кругу, можно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изобразить солнышко и цветок, дорисовав сердцевину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1\Desktop\post_5c4968b7123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80944"/>
            <a:ext cx="4104456" cy="2521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005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klyaksografiy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95" y="273544"/>
            <a:ext cx="3464701" cy="3969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detsad-213569-14314960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24096"/>
            <a:ext cx="4603469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palchik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912451"/>
            <a:ext cx="4192974" cy="28477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789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detsad-678144-1463403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150" y="4221088"/>
            <a:ext cx="4112997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35846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раннем возрасте доступен такой вид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хэппенинга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рисование на подносе. Насыпьте слой манки толщиной 2 - 3 миллиметра на поднос, разровняйте. Проводя пальцем по манке, можно изобразить геометрические фигуры, солнышко, цветок и т. д.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Польза от рисования пальчиками: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Хорошо развивают мелкую моторику, что способствует развитию речи.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тактильной чувствительности. Это новые ощущения при макании пальчика в краску, при ведении пальчиком по различным поверхностям для рисования.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Осознание ребёнком собственного тела.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Раннее развитие творческих способностей.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ловкости пальцев и кистей рук. Раскрашивая пальчиком изображение, малыш учится чувствовать границы.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представлений о цвете.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воображения и образного мышления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474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detsad-38110-14455269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887816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esktop\kartina_iz_manki_collage-1024x9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63" y="2996952"/>
            <a:ext cx="4464496" cy="36828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1\Desktop\298049b3871f329932886a24548b0b36.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213" y="1844824"/>
            <a:ext cx="4279539" cy="3089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527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85698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образом,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хеппенинг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обеспечивает условия для развития индивидуальности ребенка раннего возраста, максимально развивает индивидуальные познавательные способности ребенка раннего возраста, на основе имеющегося у него жизненного опыта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Творческий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процесс - это настоящее чудо - дети раскрывают свои уникальные способности и испытывают радость, которую им доставляет созидание. Здесь они начинают чувствовать пользу творчества и верят, что ошибки - это всего лишь шаги к достижению цели, а не препятствие, как в творчестве, так и во всех аспектах их жизни. Детям лучше внушить: «В творчестве нет правильного пути, нет неправильного пути, есть только свой собственный путь».</a:t>
            </a:r>
          </a:p>
          <a:p>
            <a:pPr algn="ctr"/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Пусть творчество доставит радость вам и вашим детям!</a:t>
            </a:r>
          </a:p>
        </p:txBody>
      </p:sp>
    </p:spTree>
    <p:extLst>
      <p:ext uri="{BB962C8B-B14F-4D97-AF65-F5344CB8AC3E}">
        <p14:creationId xmlns:p14="http://schemas.microsoft.com/office/powerpoint/2010/main" val="598833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33</TotalTime>
  <Words>94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Углы</vt:lpstr>
      <vt:lpstr>Хеппенинг -  рисование пальчиками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Хепенинг -  рисование пальчиками</dc:title>
  <dc:creator>1</dc:creator>
  <cp:lastModifiedBy>1</cp:lastModifiedBy>
  <cp:revision>4</cp:revision>
  <dcterms:created xsi:type="dcterms:W3CDTF">2019-11-24T23:14:41Z</dcterms:created>
  <dcterms:modified xsi:type="dcterms:W3CDTF">2019-11-24T23:48:27Z</dcterms:modified>
</cp:coreProperties>
</file>