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258" r:id="rId2"/>
    <p:sldId id="257" r:id="rId3"/>
    <p:sldId id="256" r:id="rId4"/>
    <p:sldId id="259" r:id="rId5"/>
    <p:sldId id="260" r:id="rId6"/>
    <p:sldId id="263" r:id="rId7"/>
    <p:sldId id="262" r:id="rId8"/>
    <p:sldId id="269" r:id="rId9"/>
    <p:sldId id="272" r:id="rId10"/>
    <p:sldId id="274" r:id="rId11"/>
    <p:sldId id="267" r:id="rId12"/>
    <p:sldId id="268" r:id="rId13"/>
    <p:sldId id="266" r:id="rId14"/>
    <p:sldId id="276" r:id="rId15"/>
    <p:sldId id="277" r:id="rId16"/>
    <p:sldId id="278" r:id="rId17"/>
    <p:sldId id="279" r:id="rId18"/>
    <p:sldId id="275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38" autoAdjust="0"/>
  </p:normalViewPr>
  <p:slideViewPr>
    <p:cSldViewPr>
      <p:cViewPr varScale="1">
        <p:scale>
          <a:sx n="106" d="100"/>
          <a:sy n="106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0728B-C6DD-4AE9-AD81-985F571A45D9}" type="doc">
      <dgm:prSet loTypeId="urn:microsoft.com/office/officeart/2005/8/layout/vList3#9" loCatId="list" qsTypeId="urn:microsoft.com/office/officeart/2005/8/quickstyle/simple1" qsCatId="simple" csTypeId="urn:microsoft.com/office/officeart/2005/8/colors/accent1_2" csCatId="accent1" phldr="1"/>
      <dgm:spPr/>
    </dgm:pt>
    <dgm:pt modelId="{948F4E16-C6BE-4BB3-B02F-59A68473191F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/>
            <a:t>В машине</a:t>
          </a:r>
        </a:p>
      </dgm:t>
    </dgm:pt>
    <dgm:pt modelId="{DB6748CC-0CED-4355-BA5A-56A63289C3F5}" type="parTrans" cxnId="{1C170218-104E-4425-8592-22EC6C1D23A4}">
      <dgm:prSet/>
      <dgm:spPr/>
      <dgm:t>
        <a:bodyPr/>
        <a:lstStyle/>
        <a:p>
          <a:endParaRPr lang="ru-RU"/>
        </a:p>
      </dgm:t>
    </dgm:pt>
    <dgm:pt modelId="{71DFE411-6322-4415-B7BF-A7593C0B60D4}" type="sibTrans" cxnId="{1C170218-104E-4425-8592-22EC6C1D23A4}">
      <dgm:prSet/>
      <dgm:spPr/>
      <dgm:t>
        <a:bodyPr/>
        <a:lstStyle/>
        <a:p>
          <a:endParaRPr lang="ru-RU"/>
        </a:p>
      </dgm:t>
    </dgm:pt>
    <dgm:pt modelId="{DF13351D-F886-4333-9A09-E7C819A6292B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b="1" dirty="0" smtClean="0"/>
            <a:t>Под  столом</a:t>
          </a:r>
          <a:endParaRPr lang="ru-RU" sz="2400" b="1" dirty="0"/>
        </a:p>
      </dgm:t>
    </dgm:pt>
    <dgm:pt modelId="{EE4A2499-A2FF-4C2D-B854-8EBCF404CD91}" type="parTrans" cxnId="{D350B6C6-8B74-49E5-8DD0-3003E3D04A03}">
      <dgm:prSet/>
      <dgm:spPr/>
      <dgm:t>
        <a:bodyPr/>
        <a:lstStyle/>
        <a:p>
          <a:endParaRPr lang="ru-RU"/>
        </a:p>
      </dgm:t>
    </dgm:pt>
    <dgm:pt modelId="{7565E320-E414-4462-B2E6-1F4FBFA624B7}" type="sibTrans" cxnId="{D350B6C6-8B74-49E5-8DD0-3003E3D04A03}">
      <dgm:prSet/>
      <dgm:spPr/>
      <dgm:t>
        <a:bodyPr/>
        <a:lstStyle/>
        <a:p>
          <a:endParaRPr lang="ru-RU"/>
        </a:p>
      </dgm:t>
    </dgm:pt>
    <dgm:pt modelId="{A5C14A94-7DF6-4B24-8FF1-8CA2D73A7B29}">
      <dgm:prSet custT="1"/>
      <dgm:spPr>
        <a:solidFill>
          <a:srgbClr val="00B050"/>
        </a:solidFill>
      </dgm:spPr>
      <dgm:t>
        <a:bodyPr/>
        <a:lstStyle/>
        <a:p>
          <a:r>
            <a:rPr lang="ru-RU" sz="3200" b="1" dirty="0" smtClean="0"/>
            <a:t> </a:t>
          </a:r>
          <a:r>
            <a:rPr lang="ru-RU" sz="2800" b="1" dirty="0" smtClean="0"/>
            <a:t>на диване</a:t>
          </a:r>
          <a:endParaRPr lang="ru-RU" sz="2800" b="1" dirty="0"/>
        </a:p>
      </dgm:t>
    </dgm:pt>
    <dgm:pt modelId="{CCC9F069-DFD4-4663-8827-EEEA2353FFBF}" type="parTrans" cxnId="{CD6750D4-7F94-481B-A4D2-B6F579E58313}">
      <dgm:prSet/>
      <dgm:spPr/>
      <dgm:t>
        <a:bodyPr/>
        <a:lstStyle/>
        <a:p>
          <a:endParaRPr lang="ru-RU"/>
        </a:p>
      </dgm:t>
    </dgm:pt>
    <dgm:pt modelId="{CA9FB60F-3D94-4C4A-9E9F-33170D9B8974}" type="sibTrans" cxnId="{CD6750D4-7F94-481B-A4D2-B6F579E58313}">
      <dgm:prSet/>
      <dgm:spPr/>
      <dgm:t>
        <a:bodyPr/>
        <a:lstStyle/>
        <a:p>
          <a:endParaRPr lang="ru-RU"/>
        </a:p>
      </dgm:t>
    </dgm:pt>
    <dgm:pt modelId="{0D53EC09-4C9B-473F-9696-7B9670EB3DE5}">
      <dgm:prSet custT="1"/>
      <dgm:spPr>
        <a:solidFill>
          <a:schemeClr val="accent6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На столе</a:t>
          </a:r>
          <a:endParaRPr lang="ru-RU" sz="2400" b="1" dirty="0">
            <a:solidFill>
              <a:schemeClr val="tx1"/>
            </a:solidFill>
          </a:endParaRPr>
        </a:p>
      </dgm:t>
    </dgm:pt>
    <dgm:pt modelId="{89850FDC-7FC3-4151-AA5A-490C7D8DDEC2}" type="parTrans" cxnId="{CA5675C1-0C8E-49F3-86D2-1BF117A2BE7B}">
      <dgm:prSet/>
      <dgm:spPr/>
      <dgm:t>
        <a:bodyPr/>
        <a:lstStyle/>
        <a:p>
          <a:endParaRPr lang="ru-RU"/>
        </a:p>
      </dgm:t>
    </dgm:pt>
    <dgm:pt modelId="{61BBD522-F0A5-4DD5-9D89-4DF72D03F494}" type="sibTrans" cxnId="{CA5675C1-0C8E-49F3-86D2-1BF117A2BE7B}">
      <dgm:prSet/>
      <dgm:spPr/>
      <dgm:t>
        <a:bodyPr/>
        <a:lstStyle/>
        <a:p>
          <a:endParaRPr lang="ru-RU"/>
        </a:p>
      </dgm:t>
    </dgm:pt>
    <dgm:pt modelId="{A4B7E70D-D2BF-4810-9A51-0C2F269C957F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Под машиной</a:t>
          </a:r>
          <a:endParaRPr lang="ru-RU" sz="2400" b="1" dirty="0">
            <a:solidFill>
              <a:schemeClr val="tx1"/>
            </a:solidFill>
          </a:endParaRPr>
        </a:p>
      </dgm:t>
    </dgm:pt>
    <dgm:pt modelId="{050F2061-2D9F-47F9-8D35-0BD16D863832}" type="sibTrans" cxnId="{DB84C35E-94FA-407F-86DD-0703753075AD}">
      <dgm:prSet/>
      <dgm:spPr/>
      <dgm:t>
        <a:bodyPr/>
        <a:lstStyle/>
        <a:p>
          <a:endParaRPr lang="ru-RU"/>
        </a:p>
      </dgm:t>
    </dgm:pt>
    <dgm:pt modelId="{26F746DE-650D-4BD5-8B1E-88805117BCD1}" type="parTrans" cxnId="{DB84C35E-94FA-407F-86DD-0703753075AD}">
      <dgm:prSet/>
      <dgm:spPr/>
      <dgm:t>
        <a:bodyPr/>
        <a:lstStyle/>
        <a:p>
          <a:endParaRPr lang="ru-RU"/>
        </a:p>
      </dgm:t>
    </dgm:pt>
    <dgm:pt modelId="{3543DD2C-EB76-4151-999F-4220184880F8}">
      <dgm:prSet custT="1"/>
      <dgm:spPr/>
      <dgm:t>
        <a:bodyPr/>
        <a:lstStyle/>
        <a:p>
          <a:r>
            <a:rPr lang="ru-RU" sz="2800" dirty="0" smtClean="0"/>
            <a:t>В коробке</a:t>
          </a:r>
          <a:endParaRPr lang="ru-RU" sz="2800" dirty="0"/>
        </a:p>
      </dgm:t>
    </dgm:pt>
    <dgm:pt modelId="{6CE11CC4-F44C-4FE1-8894-72A65E87F89B}" type="parTrans" cxnId="{E77C1B99-D4BD-4BEF-96C9-9A471A088678}">
      <dgm:prSet/>
      <dgm:spPr/>
      <dgm:t>
        <a:bodyPr/>
        <a:lstStyle/>
        <a:p>
          <a:endParaRPr lang="ru-RU"/>
        </a:p>
      </dgm:t>
    </dgm:pt>
    <dgm:pt modelId="{DBF5D19D-D6E1-4B26-BD55-E4673C538592}" type="sibTrans" cxnId="{E77C1B99-D4BD-4BEF-96C9-9A471A088678}">
      <dgm:prSet/>
      <dgm:spPr/>
      <dgm:t>
        <a:bodyPr/>
        <a:lstStyle/>
        <a:p>
          <a:endParaRPr lang="ru-RU"/>
        </a:p>
      </dgm:t>
    </dgm:pt>
    <dgm:pt modelId="{F621DA6D-C0C3-48DA-9939-8EBD2DDFDE7F}" type="pres">
      <dgm:prSet presAssocID="{ADA0728B-C6DD-4AE9-AD81-985F571A45D9}" presName="linearFlow" presStyleCnt="0">
        <dgm:presLayoutVars>
          <dgm:dir/>
          <dgm:resizeHandles val="exact"/>
        </dgm:presLayoutVars>
      </dgm:prSet>
      <dgm:spPr/>
    </dgm:pt>
    <dgm:pt modelId="{8D8953B4-2202-4366-886F-CFEE61124713}" type="pres">
      <dgm:prSet presAssocID="{0D53EC09-4C9B-473F-9696-7B9670EB3DE5}" presName="composite" presStyleCnt="0"/>
      <dgm:spPr/>
    </dgm:pt>
    <dgm:pt modelId="{B6EDAC63-C4D2-44AA-B4CA-F6A8B62DDCC1}" type="pres">
      <dgm:prSet presAssocID="{0D53EC09-4C9B-473F-9696-7B9670EB3DE5}" presName="imgShp" presStyleLbl="fgImgPlace1" presStyleIdx="0" presStyleCnt="6" custScaleX="603079" custScaleY="614512" custLinFactX="221208" custLinFactNeighborX="300000" custLinFactNeighborY="4384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31CC016-39E2-480D-A1B8-274E014BF5A6}" type="pres">
      <dgm:prSet presAssocID="{0D53EC09-4C9B-473F-9696-7B9670EB3DE5}" presName="txShp" presStyleLbl="node1" presStyleIdx="0" presStyleCnt="6" custScaleX="64280" custScaleY="254026" custLinFactY="-33099" custLinFactNeighborX="2893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6F764F-0AA2-49FB-9BA0-2C45042730F2}" type="pres">
      <dgm:prSet presAssocID="{61BBD522-F0A5-4DD5-9D89-4DF72D03F494}" presName="spacing" presStyleCnt="0"/>
      <dgm:spPr/>
    </dgm:pt>
    <dgm:pt modelId="{0A0372CB-04CB-470E-9057-DC38C4F54447}" type="pres">
      <dgm:prSet presAssocID="{948F4E16-C6BE-4BB3-B02F-59A68473191F}" presName="composite" presStyleCnt="0"/>
      <dgm:spPr/>
    </dgm:pt>
    <dgm:pt modelId="{30E85C84-4723-47E4-9C91-8FAA9F35B8BD}" type="pres">
      <dgm:prSet presAssocID="{948F4E16-C6BE-4BB3-B02F-59A68473191F}" presName="imgShp" presStyleLbl="fgImgPlace1" presStyleIdx="1" presStyleCnt="6" custScaleX="620736" custScaleY="437085" custLinFactX="-300000" custLinFactY="-57517" custLinFactNeighborX="-386527" custLinFactNeighborY="-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C1300BB-E50F-4209-BB6A-3108A1DD07C5}" type="pres">
      <dgm:prSet presAssocID="{948F4E16-C6BE-4BB3-B02F-59A68473191F}" presName="txShp" presStyleLbl="node1" presStyleIdx="1" presStyleCnt="6" custScaleX="51705" custScaleY="285064" custLinFactY="116858" custLinFactNeighborX="32687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FADEF1-81E2-453B-9AB6-E82CB06380F6}" type="pres">
      <dgm:prSet presAssocID="{71DFE411-6322-4415-B7BF-A7593C0B60D4}" presName="spacing" presStyleCnt="0"/>
      <dgm:spPr/>
    </dgm:pt>
    <dgm:pt modelId="{6453088B-9184-4E90-A0A8-A046B3791E55}" type="pres">
      <dgm:prSet presAssocID="{A5C14A94-7DF6-4B24-8FF1-8CA2D73A7B29}" presName="composite" presStyleCnt="0"/>
      <dgm:spPr/>
    </dgm:pt>
    <dgm:pt modelId="{96086CFE-2699-4EBB-ADE1-FB716E04E931}" type="pres">
      <dgm:prSet presAssocID="{A5C14A94-7DF6-4B24-8FF1-8CA2D73A7B29}" presName="imgShp" presStyleLbl="fgImgPlace1" presStyleIdx="2" presStyleCnt="6" custScaleX="784184" custScaleY="646564" custLinFactX="283785" custLinFactY="-114354" custLinFactNeighborX="300000" custLinFactNeighborY="-2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A7866A8-7D90-432E-9B0A-F0B233881B82}" type="pres">
      <dgm:prSet presAssocID="{A5C14A94-7DF6-4B24-8FF1-8CA2D73A7B29}" presName="txShp" presStyleLbl="node1" presStyleIdx="2" presStyleCnt="6" custAng="0" custScaleX="77005" custScaleY="307378" custLinFactY="883660" custLinFactNeighborX="22563" custLinFactNeighborY="9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AAE89-DCBC-4253-8BE1-2D4864E8EA59}" type="pres">
      <dgm:prSet presAssocID="{CA9FB60F-3D94-4C4A-9E9F-33170D9B8974}" presName="spacing" presStyleCnt="0"/>
      <dgm:spPr/>
    </dgm:pt>
    <dgm:pt modelId="{049C6BB2-CB76-46F6-AE60-E2871A60A119}" type="pres">
      <dgm:prSet presAssocID="{A4B7E70D-D2BF-4810-9A51-0C2F269C957F}" presName="composite" presStyleCnt="0"/>
      <dgm:spPr/>
    </dgm:pt>
    <dgm:pt modelId="{79497D00-85B2-4D1E-8251-4C5F86E9E6FC}" type="pres">
      <dgm:prSet presAssocID="{A4B7E70D-D2BF-4810-9A51-0C2F269C957F}" presName="imgShp" presStyleLbl="fgImgPlace1" presStyleIdx="3" presStyleCnt="6" custScaleX="825561" custScaleY="579873" custLinFactX="-206501" custLinFactY="-100000" custLinFactNeighborX="-300000" custLinFactNeighborY="-18197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0E454868-FF6F-43B6-8399-26B622FAC2C4}" type="pres">
      <dgm:prSet presAssocID="{A4B7E70D-D2BF-4810-9A51-0C2F269C957F}" presName="txShp" presStyleLbl="node1" presStyleIdx="3" presStyleCnt="6" custScaleX="88476" custScaleY="278080" custLinFactY="-672848" custLinFactNeighborX="22889" custLinFactNeighborY="-7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3F576-A490-4962-A183-F535B8005A1C}" type="pres">
      <dgm:prSet presAssocID="{050F2061-2D9F-47F9-8D35-0BD16D863832}" presName="spacing" presStyleCnt="0"/>
      <dgm:spPr/>
    </dgm:pt>
    <dgm:pt modelId="{AFE10EB8-6704-4951-994D-09882612CFA0}" type="pres">
      <dgm:prSet presAssocID="{DF13351D-F886-4333-9A09-E7C819A6292B}" presName="composite" presStyleCnt="0"/>
      <dgm:spPr/>
    </dgm:pt>
    <dgm:pt modelId="{9B559556-EF2F-4A13-9AB3-FC87875871C6}" type="pres">
      <dgm:prSet presAssocID="{DF13351D-F886-4333-9A09-E7C819A6292B}" presName="imgShp" presStyleLbl="fgImgPlace1" presStyleIdx="4" presStyleCnt="6" custScaleX="714564" custScaleY="492095" custLinFactY="-115797" custLinFactNeighborX="66218" custLinFactNeighborY="-200000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203BD5C8-1E91-43BD-ADD9-108D3B6D311A}" type="pres">
      <dgm:prSet presAssocID="{DF13351D-F886-4333-9A09-E7C819A6292B}" presName="txShp" presStyleLbl="node1" presStyleIdx="4" presStyleCnt="6" custScaleX="43521" custScaleY="357712" custLinFactY="-54428" custLinFactNeighborX="3121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F369A-0443-42C9-AC39-F99C4F22A0CB}" type="pres">
      <dgm:prSet presAssocID="{7565E320-E414-4462-B2E6-1F4FBFA624B7}" presName="spacing" presStyleCnt="0"/>
      <dgm:spPr/>
    </dgm:pt>
    <dgm:pt modelId="{BAB64FDE-4900-440C-9E57-74816CDA592A}" type="pres">
      <dgm:prSet presAssocID="{3543DD2C-EB76-4151-999F-4220184880F8}" presName="composite" presStyleCnt="0"/>
      <dgm:spPr/>
    </dgm:pt>
    <dgm:pt modelId="{3D1B41B8-4A10-4679-BEFC-4A9649D4381B}" type="pres">
      <dgm:prSet presAssocID="{3543DD2C-EB76-4151-999F-4220184880F8}" presName="imgShp" presStyleLbl="fgImgPlace1" presStyleIdx="5" presStyleCnt="6" custScaleX="618067" custScaleY="616636" custLinFactX="-100000" custLinFactY="-37713" custLinFactNeighborX="-166388" custLinFactNeighborY="-100000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2C9A706-779D-459D-A75B-CD666CFA83A2}" type="pres">
      <dgm:prSet presAssocID="{3543DD2C-EB76-4151-999F-4220184880F8}" presName="txShp" presStyleLbl="node1" presStyleIdx="5" presStyleCnt="6" custScaleY="308516" custLinFactY="-700000" custLinFactNeighborX="21020" custLinFactNeighborY="-770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84C35E-94FA-407F-86DD-0703753075AD}" srcId="{ADA0728B-C6DD-4AE9-AD81-985F571A45D9}" destId="{A4B7E70D-D2BF-4810-9A51-0C2F269C957F}" srcOrd="3" destOrd="0" parTransId="{26F746DE-650D-4BD5-8B1E-88805117BCD1}" sibTransId="{050F2061-2D9F-47F9-8D35-0BD16D863832}"/>
    <dgm:cxn modelId="{CD6750D4-7F94-481B-A4D2-B6F579E58313}" srcId="{ADA0728B-C6DD-4AE9-AD81-985F571A45D9}" destId="{A5C14A94-7DF6-4B24-8FF1-8CA2D73A7B29}" srcOrd="2" destOrd="0" parTransId="{CCC9F069-DFD4-4663-8827-EEEA2353FFBF}" sibTransId="{CA9FB60F-3D94-4C4A-9E9F-33170D9B8974}"/>
    <dgm:cxn modelId="{1C170218-104E-4425-8592-22EC6C1D23A4}" srcId="{ADA0728B-C6DD-4AE9-AD81-985F571A45D9}" destId="{948F4E16-C6BE-4BB3-B02F-59A68473191F}" srcOrd="1" destOrd="0" parTransId="{DB6748CC-0CED-4355-BA5A-56A63289C3F5}" sibTransId="{71DFE411-6322-4415-B7BF-A7593C0B60D4}"/>
    <dgm:cxn modelId="{39DA8311-1686-4AE2-94A8-541ECEBE775D}" type="presOf" srcId="{0D53EC09-4C9B-473F-9696-7B9670EB3DE5}" destId="{B31CC016-39E2-480D-A1B8-274E014BF5A6}" srcOrd="0" destOrd="0" presId="urn:microsoft.com/office/officeart/2005/8/layout/vList3#9"/>
    <dgm:cxn modelId="{7A11BEC8-911C-4480-9C63-F1C5B92F3274}" type="presOf" srcId="{A4B7E70D-D2BF-4810-9A51-0C2F269C957F}" destId="{0E454868-FF6F-43B6-8399-26B622FAC2C4}" srcOrd="0" destOrd="0" presId="urn:microsoft.com/office/officeart/2005/8/layout/vList3#9"/>
    <dgm:cxn modelId="{6BE8CCAF-140E-4273-B2C6-23F5B5453A63}" type="presOf" srcId="{ADA0728B-C6DD-4AE9-AD81-985F571A45D9}" destId="{F621DA6D-C0C3-48DA-9939-8EBD2DDFDE7F}" srcOrd="0" destOrd="0" presId="urn:microsoft.com/office/officeart/2005/8/layout/vList3#9"/>
    <dgm:cxn modelId="{E77C1B99-D4BD-4BEF-96C9-9A471A088678}" srcId="{ADA0728B-C6DD-4AE9-AD81-985F571A45D9}" destId="{3543DD2C-EB76-4151-999F-4220184880F8}" srcOrd="5" destOrd="0" parTransId="{6CE11CC4-F44C-4FE1-8894-72A65E87F89B}" sibTransId="{DBF5D19D-D6E1-4B26-BD55-E4673C538592}"/>
    <dgm:cxn modelId="{E81170F9-3170-4405-8EA9-7AFBBCA782BA}" type="presOf" srcId="{948F4E16-C6BE-4BB3-B02F-59A68473191F}" destId="{2C1300BB-E50F-4209-BB6A-3108A1DD07C5}" srcOrd="0" destOrd="0" presId="urn:microsoft.com/office/officeart/2005/8/layout/vList3#9"/>
    <dgm:cxn modelId="{0254C32F-749C-40E2-96A4-133568404903}" type="presOf" srcId="{A5C14A94-7DF6-4B24-8FF1-8CA2D73A7B29}" destId="{9A7866A8-7D90-432E-9B0A-F0B233881B82}" srcOrd="0" destOrd="0" presId="urn:microsoft.com/office/officeart/2005/8/layout/vList3#9"/>
    <dgm:cxn modelId="{CA5675C1-0C8E-49F3-86D2-1BF117A2BE7B}" srcId="{ADA0728B-C6DD-4AE9-AD81-985F571A45D9}" destId="{0D53EC09-4C9B-473F-9696-7B9670EB3DE5}" srcOrd="0" destOrd="0" parTransId="{89850FDC-7FC3-4151-AA5A-490C7D8DDEC2}" sibTransId="{61BBD522-F0A5-4DD5-9D89-4DF72D03F494}"/>
    <dgm:cxn modelId="{8796BD87-E482-4F80-BF64-A06DC0D471DD}" type="presOf" srcId="{DF13351D-F886-4333-9A09-E7C819A6292B}" destId="{203BD5C8-1E91-43BD-ADD9-108D3B6D311A}" srcOrd="0" destOrd="0" presId="urn:microsoft.com/office/officeart/2005/8/layout/vList3#9"/>
    <dgm:cxn modelId="{D350B6C6-8B74-49E5-8DD0-3003E3D04A03}" srcId="{ADA0728B-C6DD-4AE9-AD81-985F571A45D9}" destId="{DF13351D-F886-4333-9A09-E7C819A6292B}" srcOrd="4" destOrd="0" parTransId="{EE4A2499-A2FF-4C2D-B854-8EBCF404CD91}" sibTransId="{7565E320-E414-4462-B2E6-1F4FBFA624B7}"/>
    <dgm:cxn modelId="{963E7543-0577-4264-A04C-0FAFE08AA3CB}" type="presOf" srcId="{3543DD2C-EB76-4151-999F-4220184880F8}" destId="{12C9A706-779D-459D-A75B-CD666CFA83A2}" srcOrd="0" destOrd="0" presId="urn:microsoft.com/office/officeart/2005/8/layout/vList3#9"/>
    <dgm:cxn modelId="{30B8758A-AEB5-4854-82F6-211DC0CC51B1}" type="presParOf" srcId="{F621DA6D-C0C3-48DA-9939-8EBD2DDFDE7F}" destId="{8D8953B4-2202-4366-886F-CFEE61124713}" srcOrd="0" destOrd="0" presId="urn:microsoft.com/office/officeart/2005/8/layout/vList3#9"/>
    <dgm:cxn modelId="{C73E973A-616F-40F2-8495-C3EF3C461062}" type="presParOf" srcId="{8D8953B4-2202-4366-886F-CFEE61124713}" destId="{B6EDAC63-C4D2-44AA-B4CA-F6A8B62DDCC1}" srcOrd="0" destOrd="0" presId="urn:microsoft.com/office/officeart/2005/8/layout/vList3#9"/>
    <dgm:cxn modelId="{0336031F-167C-482F-80C9-207BA9192041}" type="presParOf" srcId="{8D8953B4-2202-4366-886F-CFEE61124713}" destId="{B31CC016-39E2-480D-A1B8-274E014BF5A6}" srcOrd="1" destOrd="0" presId="urn:microsoft.com/office/officeart/2005/8/layout/vList3#9"/>
    <dgm:cxn modelId="{24869BD7-B8BC-4DA7-9EC6-97482C6B6D16}" type="presParOf" srcId="{F621DA6D-C0C3-48DA-9939-8EBD2DDFDE7F}" destId="{1F6F764F-0AA2-49FB-9BA0-2C45042730F2}" srcOrd="1" destOrd="0" presId="urn:microsoft.com/office/officeart/2005/8/layout/vList3#9"/>
    <dgm:cxn modelId="{DE917FA7-A542-4796-9D24-13D418DACA7C}" type="presParOf" srcId="{F621DA6D-C0C3-48DA-9939-8EBD2DDFDE7F}" destId="{0A0372CB-04CB-470E-9057-DC38C4F54447}" srcOrd="2" destOrd="0" presId="urn:microsoft.com/office/officeart/2005/8/layout/vList3#9"/>
    <dgm:cxn modelId="{EBF37FDD-F0D9-4940-9718-410014E16C2E}" type="presParOf" srcId="{0A0372CB-04CB-470E-9057-DC38C4F54447}" destId="{30E85C84-4723-47E4-9C91-8FAA9F35B8BD}" srcOrd="0" destOrd="0" presId="urn:microsoft.com/office/officeart/2005/8/layout/vList3#9"/>
    <dgm:cxn modelId="{EED6FEC9-4B0E-42BA-AA1E-209787DA8336}" type="presParOf" srcId="{0A0372CB-04CB-470E-9057-DC38C4F54447}" destId="{2C1300BB-E50F-4209-BB6A-3108A1DD07C5}" srcOrd="1" destOrd="0" presId="urn:microsoft.com/office/officeart/2005/8/layout/vList3#9"/>
    <dgm:cxn modelId="{9D43437D-42D7-46EF-91B3-AFBA89A58B8D}" type="presParOf" srcId="{F621DA6D-C0C3-48DA-9939-8EBD2DDFDE7F}" destId="{72FADEF1-81E2-453B-9AB6-E82CB06380F6}" srcOrd="3" destOrd="0" presId="urn:microsoft.com/office/officeart/2005/8/layout/vList3#9"/>
    <dgm:cxn modelId="{7BD482F4-C9B5-4BDD-912A-923292AB75B2}" type="presParOf" srcId="{F621DA6D-C0C3-48DA-9939-8EBD2DDFDE7F}" destId="{6453088B-9184-4E90-A0A8-A046B3791E55}" srcOrd="4" destOrd="0" presId="urn:microsoft.com/office/officeart/2005/8/layout/vList3#9"/>
    <dgm:cxn modelId="{59D2A68B-0404-4EDC-9333-EB759F94D63C}" type="presParOf" srcId="{6453088B-9184-4E90-A0A8-A046B3791E55}" destId="{96086CFE-2699-4EBB-ADE1-FB716E04E931}" srcOrd="0" destOrd="0" presId="urn:microsoft.com/office/officeart/2005/8/layout/vList3#9"/>
    <dgm:cxn modelId="{A0DE2C9F-DA04-4282-B71B-2440984BC9B2}" type="presParOf" srcId="{6453088B-9184-4E90-A0A8-A046B3791E55}" destId="{9A7866A8-7D90-432E-9B0A-F0B233881B82}" srcOrd="1" destOrd="0" presId="urn:microsoft.com/office/officeart/2005/8/layout/vList3#9"/>
    <dgm:cxn modelId="{41EBD3B1-855A-4859-A590-F272DC755377}" type="presParOf" srcId="{F621DA6D-C0C3-48DA-9939-8EBD2DDFDE7F}" destId="{F13AAE89-DCBC-4253-8BE1-2D4864E8EA59}" srcOrd="5" destOrd="0" presId="urn:microsoft.com/office/officeart/2005/8/layout/vList3#9"/>
    <dgm:cxn modelId="{950059B2-C1B6-4E62-8CD6-EFC8CB7C4B41}" type="presParOf" srcId="{F621DA6D-C0C3-48DA-9939-8EBD2DDFDE7F}" destId="{049C6BB2-CB76-46F6-AE60-E2871A60A119}" srcOrd="6" destOrd="0" presId="urn:microsoft.com/office/officeart/2005/8/layout/vList3#9"/>
    <dgm:cxn modelId="{359D78E7-9226-4E18-8CA5-0CB8585DBD6F}" type="presParOf" srcId="{049C6BB2-CB76-46F6-AE60-E2871A60A119}" destId="{79497D00-85B2-4D1E-8251-4C5F86E9E6FC}" srcOrd="0" destOrd="0" presId="urn:microsoft.com/office/officeart/2005/8/layout/vList3#9"/>
    <dgm:cxn modelId="{B19CAB2B-B5C1-4530-AB61-68437E43C2E3}" type="presParOf" srcId="{049C6BB2-CB76-46F6-AE60-E2871A60A119}" destId="{0E454868-FF6F-43B6-8399-26B622FAC2C4}" srcOrd="1" destOrd="0" presId="urn:microsoft.com/office/officeart/2005/8/layout/vList3#9"/>
    <dgm:cxn modelId="{B0C94944-6A6B-46F7-8E3F-18E9D1526BBC}" type="presParOf" srcId="{F621DA6D-C0C3-48DA-9939-8EBD2DDFDE7F}" destId="{3553F576-A490-4962-A183-F535B8005A1C}" srcOrd="7" destOrd="0" presId="urn:microsoft.com/office/officeart/2005/8/layout/vList3#9"/>
    <dgm:cxn modelId="{B565B3A9-13B3-4084-AEB3-8624310AE2BA}" type="presParOf" srcId="{F621DA6D-C0C3-48DA-9939-8EBD2DDFDE7F}" destId="{AFE10EB8-6704-4951-994D-09882612CFA0}" srcOrd="8" destOrd="0" presId="urn:microsoft.com/office/officeart/2005/8/layout/vList3#9"/>
    <dgm:cxn modelId="{EB6E49EC-91F8-427F-9D6A-C19B657DC3EF}" type="presParOf" srcId="{AFE10EB8-6704-4951-994D-09882612CFA0}" destId="{9B559556-EF2F-4A13-9AB3-FC87875871C6}" srcOrd="0" destOrd="0" presId="urn:microsoft.com/office/officeart/2005/8/layout/vList3#9"/>
    <dgm:cxn modelId="{C5D8AB80-75C5-4AF3-BBDE-5ADFCAA3DCBA}" type="presParOf" srcId="{AFE10EB8-6704-4951-994D-09882612CFA0}" destId="{203BD5C8-1E91-43BD-ADD9-108D3B6D311A}" srcOrd="1" destOrd="0" presId="urn:microsoft.com/office/officeart/2005/8/layout/vList3#9"/>
    <dgm:cxn modelId="{C39F78B2-C157-4FD1-8E6E-FEB627567E5D}" type="presParOf" srcId="{F621DA6D-C0C3-48DA-9939-8EBD2DDFDE7F}" destId="{357F369A-0443-42C9-AC39-F99C4F22A0CB}" srcOrd="9" destOrd="0" presId="urn:microsoft.com/office/officeart/2005/8/layout/vList3#9"/>
    <dgm:cxn modelId="{D5FF4B96-C00A-4C44-9157-72678C851ABC}" type="presParOf" srcId="{F621DA6D-C0C3-48DA-9939-8EBD2DDFDE7F}" destId="{BAB64FDE-4900-440C-9E57-74816CDA592A}" srcOrd="10" destOrd="0" presId="urn:microsoft.com/office/officeart/2005/8/layout/vList3#9"/>
    <dgm:cxn modelId="{7F151BA6-FBBB-455F-8627-9797355F4F7E}" type="presParOf" srcId="{BAB64FDE-4900-440C-9E57-74816CDA592A}" destId="{3D1B41B8-4A10-4679-BEFC-4A9649D4381B}" srcOrd="0" destOrd="0" presId="urn:microsoft.com/office/officeart/2005/8/layout/vList3#9"/>
    <dgm:cxn modelId="{60A5D96D-2CE2-47E7-AA6E-036B3546D4EA}" type="presParOf" srcId="{BAB64FDE-4900-440C-9E57-74816CDA592A}" destId="{12C9A706-779D-459D-A75B-CD666CFA83A2}" srcOrd="1" destOrd="0" presId="urn:microsoft.com/office/officeart/2005/8/layout/vList3#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A0728B-C6DD-4AE9-AD81-985F571A45D9}" type="doc">
      <dgm:prSet loTypeId="urn:microsoft.com/office/officeart/2005/8/layout/vList3#10" loCatId="list" qsTypeId="urn:microsoft.com/office/officeart/2005/8/quickstyle/simple1" qsCatId="simple" csTypeId="urn:microsoft.com/office/officeart/2005/8/colors/accent1_2" csCatId="accent1" phldr="1"/>
      <dgm:spPr/>
    </dgm:pt>
    <dgm:pt modelId="{948F4E16-C6BE-4BB3-B02F-59A68473191F}">
      <dgm:prSet phldrT="[Текст]" custT="1"/>
      <dgm:spPr>
        <a:solidFill>
          <a:srgbClr val="FF0000"/>
        </a:solidFill>
      </dgm:spPr>
      <dgm:t>
        <a:bodyPr/>
        <a:lstStyle/>
        <a:p>
          <a:pPr algn="ctr"/>
          <a:r>
            <a:rPr lang="ru-RU" sz="2400" b="1" dirty="0" smtClean="0"/>
            <a:t>В машине</a:t>
          </a:r>
        </a:p>
      </dgm:t>
    </dgm:pt>
    <dgm:pt modelId="{DB6748CC-0CED-4355-BA5A-56A63289C3F5}" type="parTrans" cxnId="{1C170218-104E-4425-8592-22EC6C1D23A4}">
      <dgm:prSet/>
      <dgm:spPr/>
      <dgm:t>
        <a:bodyPr/>
        <a:lstStyle/>
        <a:p>
          <a:endParaRPr lang="ru-RU"/>
        </a:p>
      </dgm:t>
    </dgm:pt>
    <dgm:pt modelId="{71DFE411-6322-4415-B7BF-A7593C0B60D4}" type="sibTrans" cxnId="{1C170218-104E-4425-8592-22EC6C1D23A4}">
      <dgm:prSet/>
      <dgm:spPr/>
      <dgm:t>
        <a:bodyPr/>
        <a:lstStyle/>
        <a:p>
          <a:endParaRPr lang="ru-RU"/>
        </a:p>
      </dgm:t>
    </dgm:pt>
    <dgm:pt modelId="{DF13351D-F886-4333-9A09-E7C819A6292B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b="1" dirty="0" smtClean="0"/>
            <a:t>Под  столом</a:t>
          </a:r>
          <a:endParaRPr lang="ru-RU" sz="2400" b="1" dirty="0"/>
        </a:p>
      </dgm:t>
    </dgm:pt>
    <dgm:pt modelId="{EE4A2499-A2FF-4C2D-B854-8EBCF404CD91}" type="parTrans" cxnId="{D350B6C6-8B74-49E5-8DD0-3003E3D04A03}">
      <dgm:prSet/>
      <dgm:spPr/>
      <dgm:t>
        <a:bodyPr/>
        <a:lstStyle/>
        <a:p>
          <a:endParaRPr lang="ru-RU"/>
        </a:p>
      </dgm:t>
    </dgm:pt>
    <dgm:pt modelId="{7565E320-E414-4462-B2E6-1F4FBFA624B7}" type="sibTrans" cxnId="{D350B6C6-8B74-49E5-8DD0-3003E3D04A03}">
      <dgm:prSet/>
      <dgm:spPr/>
      <dgm:t>
        <a:bodyPr/>
        <a:lstStyle/>
        <a:p>
          <a:endParaRPr lang="ru-RU"/>
        </a:p>
      </dgm:t>
    </dgm:pt>
    <dgm:pt modelId="{A5C14A94-7DF6-4B24-8FF1-8CA2D73A7B29}">
      <dgm:prSet custT="1"/>
      <dgm:spPr>
        <a:solidFill>
          <a:srgbClr val="00B050"/>
        </a:solidFill>
      </dgm:spPr>
      <dgm:t>
        <a:bodyPr/>
        <a:lstStyle/>
        <a:p>
          <a:r>
            <a:rPr lang="ru-RU" sz="3200" b="1" dirty="0" smtClean="0"/>
            <a:t> </a:t>
          </a:r>
          <a:r>
            <a:rPr lang="ru-RU" sz="2800" b="1" dirty="0" smtClean="0"/>
            <a:t>на диване</a:t>
          </a:r>
          <a:endParaRPr lang="ru-RU" sz="2800" b="1" dirty="0"/>
        </a:p>
      </dgm:t>
    </dgm:pt>
    <dgm:pt modelId="{CCC9F069-DFD4-4663-8827-EEEA2353FFBF}" type="parTrans" cxnId="{CD6750D4-7F94-481B-A4D2-B6F579E58313}">
      <dgm:prSet/>
      <dgm:spPr/>
      <dgm:t>
        <a:bodyPr/>
        <a:lstStyle/>
        <a:p>
          <a:endParaRPr lang="ru-RU"/>
        </a:p>
      </dgm:t>
    </dgm:pt>
    <dgm:pt modelId="{CA9FB60F-3D94-4C4A-9E9F-33170D9B8974}" type="sibTrans" cxnId="{CD6750D4-7F94-481B-A4D2-B6F579E58313}">
      <dgm:prSet/>
      <dgm:spPr/>
      <dgm:t>
        <a:bodyPr/>
        <a:lstStyle/>
        <a:p>
          <a:endParaRPr lang="ru-RU"/>
        </a:p>
      </dgm:t>
    </dgm:pt>
    <dgm:pt modelId="{0D53EC09-4C9B-473F-9696-7B9670EB3DE5}">
      <dgm:prSet custT="1"/>
      <dgm:spPr>
        <a:solidFill>
          <a:schemeClr val="accent6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На столе</a:t>
          </a:r>
          <a:endParaRPr lang="ru-RU" sz="2400" b="1" dirty="0">
            <a:solidFill>
              <a:schemeClr val="tx1"/>
            </a:solidFill>
          </a:endParaRPr>
        </a:p>
      </dgm:t>
    </dgm:pt>
    <dgm:pt modelId="{89850FDC-7FC3-4151-AA5A-490C7D8DDEC2}" type="parTrans" cxnId="{CA5675C1-0C8E-49F3-86D2-1BF117A2BE7B}">
      <dgm:prSet/>
      <dgm:spPr/>
      <dgm:t>
        <a:bodyPr/>
        <a:lstStyle/>
        <a:p>
          <a:endParaRPr lang="ru-RU"/>
        </a:p>
      </dgm:t>
    </dgm:pt>
    <dgm:pt modelId="{61BBD522-F0A5-4DD5-9D89-4DF72D03F494}" type="sibTrans" cxnId="{CA5675C1-0C8E-49F3-86D2-1BF117A2BE7B}">
      <dgm:prSet/>
      <dgm:spPr/>
      <dgm:t>
        <a:bodyPr/>
        <a:lstStyle/>
        <a:p>
          <a:endParaRPr lang="ru-RU"/>
        </a:p>
      </dgm:t>
    </dgm:pt>
    <dgm:pt modelId="{A4B7E70D-D2BF-4810-9A51-0C2F269C957F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Под машиной</a:t>
          </a:r>
          <a:endParaRPr lang="ru-RU" sz="2400" b="1" dirty="0">
            <a:solidFill>
              <a:schemeClr val="tx1"/>
            </a:solidFill>
          </a:endParaRPr>
        </a:p>
      </dgm:t>
    </dgm:pt>
    <dgm:pt modelId="{050F2061-2D9F-47F9-8D35-0BD16D863832}" type="sibTrans" cxnId="{DB84C35E-94FA-407F-86DD-0703753075AD}">
      <dgm:prSet/>
      <dgm:spPr/>
      <dgm:t>
        <a:bodyPr/>
        <a:lstStyle/>
        <a:p>
          <a:endParaRPr lang="ru-RU"/>
        </a:p>
      </dgm:t>
    </dgm:pt>
    <dgm:pt modelId="{26F746DE-650D-4BD5-8B1E-88805117BCD1}" type="parTrans" cxnId="{DB84C35E-94FA-407F-86DD-0703753075AD}">
      <dgm:prSet/>
      <dgm:spPr/>
      <dgm:t>
        <a:bodyPr/>
        <a:lstStyle/>
        <a:p>
          <a:endParaRPr lang="ru-RU"/>
        </a:p>
      </dgm:t>
    </dgm:pt>
    <dgm:pt modelId="{3543DD2C-EB76-4151-999F-4220184880F8}">
      <dgm:prSet custT="1"/>
      <dgm:spPr/>
      <dgm:t>
        <a:bodyPr/>
        <a:lstStyle/>
        <a:p>
          <a:r>
            <a:rPr lang="ru-RU" sz="2800" dirty="0" smtClean="0"/>
            <a:t>В коробке</a:t>
          </a:r>
          <a:endParaRPr lang="ru-RU" sz="2800" dirty="0"/>
        </a:p>
      </dgm:t>
    </dgm:pt>
    <dgm:pt modelId="{6CE11CC4-F44C-4FE1-8894-72A65E87F89B}" type="parTrans" cxnId="{E77C1B99-D4BD-4BEF-96C9-9A471A088678}">
      <dgm:prSet/>
      <dgm:spPr/>
      <dgm:t>
        <a:bodyPr/>
        <a:lstStyle/>
        <a:p>
          <a:endParaRPr lang="ru-RU"/>
        </a:p>
      </dgm:t>
    </dgm:pt>
    <dgm:pt modelId="{DBF5D19D-D6E1-4B26-BD55-E4673C538592}" type="sibTrans" cxnId="{E77C1B99-D4BD-4BEF-96C9-9A471A088678}">
      <dgm:prSet/>
      <dgm:spPr/>
      <dgm:t>
        <a:bodyPr/>
        <a:lstStyle/>
        <a:p>
          <a:endParaRPr lang="ru-RU"/>
        </a:p>
      </dgm:t>
    </dgm:pt>
    <dgm:pt modelId="{F621DA6D-C0C3-48DA-9939-8EBD2DDFDE7F}" type="pres">
      <dgm:prSet presAssocID="{ADA0728B-C6DD-4AE9-AD81-985F571A45D9}" presName="linearFlow" presStyleCnt="0">
        <dgm:presLayoutVars>
          <dgm:dir/>
          <dgm:resizeHandles val="exact"/>
        </dgm:presLayoutVars>
      </dgm:prSet>
      <dgm:spPr/>
    </dgm:pt>
    <dgm:pt modelId="{8D8953B4-2202-4366-886F-CFEE61124713}" type="pres">
      <dgm:prSet presAssocID="{0D53EC09-4C9B-473F-9696-7B9670EB3DE5}" presName="composite" presStyleCnt="0"/>
      <dgm:spPr/>
    </dgm:pt>
    <dgm:pt modelId="{B6EDAC63-C4D2-44AA-B4CA-F6A8B62DDCC1}" type="pres">
      <dgm:prSet presAssocID="{0D53EC09-4C9B-473F-9696-7B9670EB3DE5}" presName="imgShp" presStyleLbl="fgImgPlace1" presStyleIdx="0" presStyleCnt="6" custScaleX="603079" custScaleY="614512" custLinFactX="221208" custLinFactNeighborX="300000" custLinFactNeighborY="4384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31CC016-39E2-480D-A1B8-274E014BF5A6}" type="pres">
      <dgm:prSet presAssocID="{0D53EC09-4C9B-473F-9696-7B9670EB3DE5}" presName="txShp" presStyleLbl="node1" presStyleIdx="0" presStyleCnt="6" custScaleX="64280" custScaleY="254026" custLinFactY="400000" custLinFactNeighborX="29311" custLinFactNeighborY="458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6F764F-0AA2-49FB-9BA0-2C45042730F2}" type="pres">
      <dgm:prSet presAssocID="{61BBD522-F0A5-4DD5-9D89-4DF72D03F494}" presName="spacing" presStyleCnt="0"/>
      <dgm:spPr/>
    </dgm:pt>
    <dgm:pt modelId="{0A0372CB-04CB-470E-9057-DC38C4F54447}" type="pres">
      <dgm:prSet presAssocID="{948F4E16-C6BE-4BB3-B02F-59A68473191F}" presName="composite" presStyleCnt="0"/>
      <dgm:spPr/>
    </dgm:pt>
    <dgm:pt modelId="{30E85C84-4723-47E4-9C91-8FAA9F35B8BD}" type="pres">
      <dgm:prSet presAssocID="{948F4E16-C6BE-4BB3-B02F-59A68473191F}" presName="imgShp" presStyleLbl="fgImgPlace1" presStyleIdx="1" presStyleCnt="6" custScaleX="620736" custScaleY="437085" custLinFactX="-300000" custLinFactY="-57517" custLinFactNeighborX="-386527" custLinFactNeighborY="-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C1300BB-E50F-4209-BB6A-3108A1DD07C5}" type="pres">
      <dgm:prSet presAssocID="{948F4E16-C6BE-4BB3-B02F-59A68473191F}" presName="txShp" presStyleLbl="node1" presStyleIdx="1" presStyleCnt="6" custScaleX="51705" custScaleY="285064" custLinFactY="-82417" custLinFactNeighborX="3170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FADEF1-81E2-453B-9AB6-E82CB06380F6}" type="pres">
      <dgm:prSet presAssocID="{71DFE411-6322-4415-B7BF-A7593C0B60D4}" presName="spacing" presStyleCnt="0"/>
      <dgm:spPr/>
    </dgm:pt>
    <dgm:pt modelId="{6453088B-9184-4E90-A0A8-A046B3791E55}" type="pres">
      <dgm:prSet presAssocID="{A5C14A94-7DF6-4B24-8FF1-8CA2D73A7B29}" presName="composite" presStyleCnt="0"/>
      <dgm:spPr/>
    </dgm:pt>
    <dgm:pt modelId="{96086CFE-2699-4EBB-ADE1-FB716E04E931}" type="pres">
      <dgm:prSet presAssocID="{A5C14A94-7DF6-4B24-8FF1-8CA2D73A7B29}" presName="imgShp" presStyleLbl="fgImgPlace1" presStyleIdx="2" presStyleCnt="6" custScaleX="784184" custScaleY="646564" custLinFactX="283785" custLinFactY="-114354" custLinFactNeighborX="300000" custLinFactNeighborY="-2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A7866A8-7D90-432E-9B0A-F0B233881B82}" type="pres">
      <dgm:prSet presAssocID="{A5C14A94-7DF6-4B24-8FF1-8CA2D73A7B29}" presName="txShp" presStyleLbl="node1" presStyleIdx="2" presStyleCnt="6" custAng="0" custScaleX="77005" custScaleY="307378" custLinFactY="81212" custLinFactNeighborX="2378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AAE89-DCBC-4253-8BE1-2D4864E8EA59}" type="pres">
      <dgm:prSet presAssocID="{CA9FB60F-3D94-4C4A-9E9F-33170D9B8974}" presName="spacing" presStyleCnt="0"/>
      <dgm:spPr/>
    </dgm:pt>
    <dgm:pt modelId="{049C6BB2-CB76-46F6-AE60-E2871A60A119}" type="pres">
      <dgm:prSet presAssocID="{A4B7E70D-D2BF-4810-9A51-0C2F269C957F}" presName="composite" presStyleCnt="0"/>
      <dgm:spPr/>
    </dgm:pt>
    <dgm:pt modelId="{79497D00-85B2-4D1E-8251-4C5F86E9E6FC}" type="pres">
      <dgm:prSet presAssocID="{A4B7E70D-D2BF-4810-9A51-0C2F269C957F}" presName="imgShp" presStyleLbl="fgImgPlace1" presStyleIdx="3" presStyleCnt="6" custScaleX="825561" custScaleY="579873" custLinFactX="-206501" custLinFactY="-100000" custLinFactNeighborX="-300000" custLinFactNeighborY="-18197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0E454868-FF6F-43B6-8399-26B622FAC2C4}" type="pres">
      <dgm:prSet presAssocID="{A4B7E70D-D2BF-4810-9A51-0C2F269C957F}" presName="txShp" presStyleLbl="node1" presStyleIdx="3" presStyleCnt="6" custScaleX="88476" custScaleY="278080" custLinFactY="100000" custLinFactNeighborX="20543" custLinFactNeighborY="127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3F576-A490-4962-A183-F535B8005A1C}" type="pres">
      <dgm:prSet presAssocID="{050F2061-2D9F-47F9-8D35-0BD16D863832}" presName="spacing" presStyleCnt="0"/>
      <dgm:spPr/>
    </dgm:pt>
    <dgm:pt modelId="{AFE10EB8-6704-4951-994D-09882612CFA0}" type="pres">
      <dgm:prSet presAssocID="{DF13351D-F886-4333-9A09-E7C819A6292B}" presName="composite" presStyleCnt="0"/>
      <dgm:spPr/>
    </dgm:pt>
    <dgm:pt modelId="{9B559556-EF2F-4A13-9AB3-FC87875871C6}" type="pres">
      <dgm:prSet presAssocID="{DF13351D-F886-4333-9A09-E7C819A6292B}" presName="imgShp" presStyleLbl="fgImgPlace1" presStyleIdx="4" presStyleCnt="6" custScaleX="714564" custScaleY="492095" custLinFactY="-115797" custLinFactNeighborX="66218" custLinFactNeighborY="-200000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203BD5C8-1E91-43BD-ADD9-108D3B6D311A}" type="pres">
      <dgm:prSet presAssocID="{DF13351D-F886-4333-9A09-E7C819A6292B}" presName="txShp" presStyleLbl="node1" presStyleIdx="4" presStyleCnt="6" custScaleX="43521" custScaleY="357712" custLinFactY="-1198020" custLinFactNeighborX="33871" custLinFactNeighborY="-1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F369A-0443-42C9-AC39-F99C4F22A0CB}" type="pres">
      <dgm:prSet presAssocID="{7565E320-E414-4462-B2E6-1F4FBFA624B7}" presName="spacing" presStyleCnt="0"/>
      <dgm:spPr/>
    </dgm:pt>
    <dgm:pt modelId="{BAB64FDE-4900-440C-9E57-74816CDA592A}" type="pres">
      <dgm:prSet presAssocID="{3543DD2C-EB76-4151-999F-4220184880F8}" presName="composite" presStyleCnt="0"/>
      <dgm:spPr/>
    </dgm:pt>
    <dgm:pt modelId="{3D1B41B8-4A10-4679-BEFC-4A9649D4381B}" type="pres">
      <dgm:prSet presAssocID="{3543DD2C-EB76-4151-999F-4220184880F8}" presName="imgShp" presStyleLbl="fgImgPlace1" presStyleIdx="5" presStyleCnt="6" custScaleX="618067" custScaleY="616636" custLinFactX="-100000" custLinFactY="-37713" custLinFactNeighborX="-166388" custLinFactNeighborY="-100000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2C9A706-779D-459D-A75B-CD666CFA83A2}" type="pres">
      <dgm:prSet presAssocID="{3543DD2C-EB76-4151-999F-4220184880F8}" presName="txShp" presStyleLbl="node1" presStyleIdx="5" presStyleCnt="6" custScaleY="308516" custLinFactNeighborX="17505" custLinFactNeighborY="9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DDD990-11F5-422F-9739-1C1F556A9651}" type="presOf" srcId="{ADA0728B-C6DD-4AE9-AD81-985F571A45D9}" destId="{F621DA6D-C0C3-48DA-9939-8EBD2DDFDE7F}" srcOrd="0" destOrd="0" presId="urn:microsoft.com/office/officeart/2005/8/layout/vList3#10"/>
    <dgm:cxn modelId="{8C3BB60A-1286-48AB-9188-76A2C7FAD5A6}" type="presOf" srcId="{DF13351D-F886-4333-9A09-E7C819A6292B}" destId="{203BD5C8-1E91-43BD-ADD9-108D3B6D311A}" srcOrd="0" destOrd="0" presId="urn:microsoft.com/office/officeart/2005/8/layout/vList3#10"/>
    <dgm:cxn modelId="{C396B37D-B72D-435E-A6B5-64E23E38CAD4}" type="presOf" srcId="{A5C14A94-7DF6-4B24-8FF1-8CA2D73A7B29}" destId="{9A7866A8-7D90-432E-9B0A-F0B233881B82}" srcOrd="0" destOrd="0" presId="urn:microsoft.com/office/officeart/2005/8/layout/vList3#10"/>
    <dgm:cxn modelId="{D350B6C6-8B74-49E5-8DD0-3003E3D04A03}" srcId="{ADA0728B-C6DD-4AE9-AD81-985F571A45D9}" destId="{DF13351D-F886-4333-9A09-E7C819A6292B}" srcOrd="4" destOrd="0" parTransId="{EE4A2499-A2FF-4C2D-B854-8EBCF404CD91}" sibTransId="{7565E320-E414-4462-B2E6-1F4FBFA624B7}"/>
    <dgm:cxn modelId="{1C170218-104E-4425-8592-22EC6C1D23A4}" srcId="{ADA0728B-C6DD-4AE9-AD81-985F571A45D9}" destId="{948F4E16-C6BE-4BB3-B02F-59A68473191F}" srcOrd="1" destOrd="0" parTransId="{DB6748CC-0CED-4355-BA5A-56A63289C3F5}" sibTransId="{71DFE411-6322-4415-B7BF-A7593C0B60D4}"/>
    <dgm:cxn modelId="{CA5675C1-0C8E-49F3-86D2-1BF117A2BE7B}" srcId="{ADA0728B-C6DD-4AE9-AD81-985F571A45D9}" destId="{0D53EC09-4C9B-473F-9696-7B9670EB3DE5}" srcOrd="0" destOrd="0" parTransId="{89850FDC-7FC3-4151-AA5A-490C7D8DDEC2}" sibTransId="{61BBD522-F0A5-4DD5-9D89-4DF72D03F494}"/>
    <dgm:cxn modelId="{5AC7A163-ADA6-45E9-87EB-A39374C4B10A}" type="presOf" srcId="{3543DD2C-EB76-4151-999F-4220184880F8}" destId="{12C9A706-779D-459D-A75B-CD666CFA83A2}" srcOrd="0" destOrd="0" presId="urn:microsoft.com/office/officeart/2005/8/layout/vList3#10"/>
    <dgm:cxn modelId="{2120E33A-A8FE-4F92-AAD8-7736153C8CEC}" type="presOf" srcId="{0D53EC09-4C9B-473F-9696-7B9670EB3DE5}" destId="{B31CC016-39E2-480D-A1B8-274E014BF5A6}" srcOrd="0" destOrd="0" presId="urn:microsoft.com/office/officeart/2005/8/layout/vList3#10"/>
    <dgm:cxn modelId="{04DFEF20-8DFE-4072-B9CB-96E55C22460D}" type="presOf" srcId="{948F4E16-C6BE-4BB3-B02F-59A68473191F}" destId="{2C1300BB-E50F-4209-BB6A-3108A1DD07C5}" srcOrd="0" destOrd="0" presId="urn:microsoft.com/office/officeart/2005/8/layout/vList3#10"/>
    <dgm:cxn modelId="{DB84C35E-94FA-407F-86DD-0703753075AD}" srcId="{ADA0728B-C6DD-4AE9-AD81-985F571A45D9}" destId="{A4B7E70D-D2BF-4810-9A51-0C2F269C957F}" srcOrd="3" destOrd="0" parTransId="{26F746DE-650D-4BD5-8B1E-88805117BCD1}" sibTransId="{050F2061-2D9F-47F9-8D35-0BD16D863832}"/>
    <dgm:cxn modelId="{CD6750D4-7F94-481B-A4D2-B6F579E58313}" srcId="{ADA0728B-C6DD-4AE9-AD81-985F571A45D9}" destId="{A5C14A94-7DF6-4B24-8FF1-8CA2D73A7B29}" srcOrd="2" destOrd="0" parTransId="{CCC9F069-DFD4-4663-8827-EEEA2353FFBF}" sibTransId="{CA9FB60F-3D94-4C4A-9E9F-33170D9B8974}"/>
    <dgm:cxn modelId="{E77C1B99-D4BD-4BEF-96C9-9A471A088678}" srcId="{ADA0728B-C6DD-4AE9-AD81-985F571A45D9}" destId="{3543DD2C-EB76-4151-999F-4220184880F8}" srcOrd="5" destOrd="0" parTransId="{6CE11CC4-F44C-4FE1-8894-72A65E87F89B}" sibTransId="{DBF5D19D-D6E1-4B26-BD55-E4673C538592}"/>
    <dgm:cxn modelId="{F6C01AAD-210A-4D55-A729-E7D7416F807B}" type="presOf" srcId="{A4B7E70D-D2BF-4810-9A51-0C2F269C957F}" destId="{0E454868-FF6F-43B6-8399-26B622FAC2C4}" srcOrd="0" destOrd="0" presId="urn:microsoft.com/office/officeart/2005/8/layout/vList3#10"/>
    <dgm:cxn modelId="{FC22EF2E-52F5-48D6-8F79-5272A7CFC107}" type="presParOf" srcId="{F621DA6D-C0C3-48DA-9939-8EBD2DDFDE7F}" destId="{8D8953B4-2202-4366-886F-CFEE61124713}" srcOrd="0" destOrd="0" presId="urn:microsoft.com/office/officeart/2005/8/layout/vList3#10"/>
    <dgm:cxn modelId="{05937E0B-94BA-494D-AF58-B6385D2A4FC3}" type="presParOf" srcId="{8D8953B4-2202-4366-886F-CFEE61124713}" destId="{B6EDAC63-C4D2-44AA-B4CA-F6A8B62DDCC1}" srcOrd="0" destOrd="0" presId="urn:microsoft.com/office/officeart/2005/8/layout/vList3#10"/>
    <dgm:cxn modelId="{5FEAFF44-51A0-4BCB-9054-4CBB11AE1FE6}" type="presParOf" srcId="{8D8953B4-2202-4366-886F-CFEE61124713}" destId="{B31CC016-39E2-480D-A1B8-274E014BF5A6}" srcOrd="1" destOrd="0" presId="urn:microsoft.com/office/officeart/2005/8/layout/vList3#10"/>
    <dgm:cxn modelId="{65F3A620-E68E-45CE-9971-ABF8D99D57C5}" type="presParOf" srcId="{F621DA6D-C0C3-48DA-9939-8EBD2DDFDE7F}" destId="{1F6F764F-0AA2-49FB-9BA0-2C45042730F2}" srcOrd="1" destOrd="0" presId="urn:microsoft.com/office/officeart/2005/8/layout/vList3#10"/>
    <dgm:cxn modelId="{2267BE24-61CA-48BA-AB47-1C2BB7063DF6}" type="presParOf" srcId="{F621DA6D-C0C3-48DA-9939-8EBD2DDFDE7F}" destId="{0A0372CB-04CB-470E-9057-DC38C4F54447}" srcOrd="2" destOrd="0" presId="urn:microsoft.com/office/officeart/2005/8/layout/vList3#10"/>
    <dgm:cxn modelId="{5BCB5BDC-1D64-42CE-A1A7-040E998C7FDA}" type="presParOf" srcId="{0A0372CB-04CB-470E-9057-DC38C4F54447}" destId="{30E85C84-4723-47E4-9C91-8FAA9F35B8BD}" srcOrd="0" destOrd="0" presId="urn:microsoft.com/office/officeart/2005/8/layout/vList3#10"/>
    <dgm:cxn modelId="{F4434483-C44B-4A8E-AF16-B8750A757C13}" type="presParOf" srcId="{0A0372CB-04CB-470E-9057-DC38C4F54447}" destId="{2C1300BB-E50F-4209-BB6A-3108A1DD07C5}" srcOrd="1" destOrd="0" presId="urn:microsoft.com/office/officeart/2005/8/layout/vList3#10"/>
    <dgm:cxn modelId="{A3C188C5-E014-4149-BFD4-D0D9F444506E}" type="presParOf" srcId="{F621DA6D-C0C3-48DA-9939-8EBD2DDFDE7F}" destId="{72FADEF1-81E2-453B-9AB6-E82CB06380F6}" srcOrd="3" destOrd="0" presId="urn:microsoft.com/office/officeart/2005/8/layout/vList3#10"/>
    <dgm:cxn modelId="{E62A8900-FC89-4F4C-9026-884CB70D6626}" type="presParOf" srcId="{F621DA6D-C0C3-48DA-9939-8EBD2DDFDE7F}" destId="{6453088B-9184-4E90-A0A8-A046B3791E55}" srcOrd="4" destOrd="0" presId="urn:microsoft.com/office/officeart/2005/8/layout/vList3#10"/>
    <dgm:cxn modelId="{43C7AC59-19D5-4E1A-91AA-E65554B393D4}" type="presParOf" srcId="{6453088B-9184-4E90-A0A8-A046B3791E55}" destId="{96086CFE-2699-4EBB-ADE1-FB716E04E931}" srcOrd="0" destOrd="0" presId="urn:microsoft.com/office/officeart/2005/8/layout/vList3#10"/>
    <dgm:cxn modelId="{87FF4366-A736-4815-A0C0-DA365CA4CD2C}" type="presParOf" srcId="{6453088B-9184-4E90-A0A8-A046B3791E55}" destId="{9A7866A8-7D90-432E-9B0A-F0B233881B82}" srcOrd="1" destOrd="0" presId="urn:microsoft.com/office/officeart/2005/8/layout/vList3#10"/>
    <dgm:cxn modelId="{3AFE1219-EEF5-4BE0-B4DF-750B35CB047D}" type="presParOf" srcId="{F621DA6D-C0C3-48DA-9939-8EBD2DDFDE7F}" destId="{F13AAE89-DCBC-4253-8BE1-2D4864E8EA59}" srcOrd="5" destOrd="0" presId="urn:microsoft.com/office/officeart/2005/8/layout/vList3#10"/>
    <dgm:cxn modelId="{2682FBC1-4177-4813-BB6B-A9C0F393F9DF}" type="presParOf" srcId="{F621DA6D-C0C3-48DA-9939-8EBD2DDFDE7F}" destId="{049C6BB2-CB76-46F6-AE60-E2871A60A119}" srcOrd="6" destOrd="0" presId="urn:microsoft.com/office/officeart/2005/8/layout/vList3#10"/>
    <dgm:cxn modelId="{17368B6E-7B67-44A1-A486-17DF87F2BEF2}" type="presParOf" srcId="{049C6BB2-CB76-46F6-AE60-E2871A60A119}" destId="{79497D00-85B2-4D1E-8251-4C5F86E9E6FC}" srcOrd="0" destOrd="0" presId="urn:microsoft.com/office/officeart/2005/8/layout/vList3#10"/>
    <dgm:cxn modelId="{74B11045-83C9-4531-8E86-43A9290C27C0}" type="presParOf" srcId="{049C6BB2-CB76-46F6-AE60-E2871A60A119}" destId="{0E454868-FF6F-43B6-8399-26B622FAC2C4}" srcOrd="1" destOrd="0" presId="urn:microsoft.com/office/officeart/2005/8/layout/vList3#10"/>
    <dgm:cxn modelId="{E7EAB675-EA1F-4C01-BDBA-8F94A9866F31}" type="presParOf" srcId="{F621DA6D-C0C3-48DA-9939-8EBD2DDFDE7F}" destId="{3553F576-A490-4962-A183-F535B8005A1C}" srcOrd="7" destOrd="0" presId="urn:microsoft.com/office/officeart/2005/8/layout/vList3#10"/>
    <dgm:cxn modelId="{E537BE44-93C8-4804-B04A-380914105352}" type="presParOf" srcId="{F621DA6D-C0C3-48DA-9939-8EBD2DDFDE7F}" destId="{AFE10EB8-6704-4951-994D-09882612CFA0}" srcOrd="8" destOrd="0" presId="urn:microsoft.com/office/officeart/2005/8/layout/vList3#10"/>
    <dgm:cxn modelId="{38B79BDE-7936-4BD6-B8D1-88F3E8896976}" type="presParOf" srcId="{AFE10EB8-6704-4951-994D-09882612CFA0}" destId="{9B559556-EF2F-4A13-9AB3-FC87875871C6}" srcOrd="0" destOrd="0" presId="urn:microsoft.com/office/officeart/2005/8/layout/vList3#10"/>
    <dgm:cxn modelId="{47897EA8-7C02-4DE6-99F9-E6F65F0B33D8}" type="presParOf" srcId="{AFE10EB8-6704-4951-994D-09882612CFA0}" destId="{203BD5C8-1E91-43BD-ADD9-108D3B6D311A}" srcOrd="1" destOrd="0" presId="urn:microsoft.com/office/officeart/2005/8/layout/vList3#10"/>
    <dgm:cxn modelId="{6B0FC58E-0657-471F-84A1-AD90CCFAB84D}" type="presParOf" srcId="{F621DA6D-C0C3-48DA-9939-8EBD2DDFDE7F}" destId="{357F369A-0443-42C9-AC39-F99C4F22A0CB}" srcOrd="9" destOrd="0" presId="urn:microsoft.com/office/officeart/2005/8/layout/vList3#10"/>
    <dgm:cxn modelId="{76663321-A107-4523-A4DC-9B37EBCA2CB4}" type="presParOf" srcId="{F621DA6D-C0C3-48DA-9939-8EBD2DDFDE7F}" destId="{BAB64FDE-4900-440C-9E57-74816CDA592A}" srcOrd="10" destOrd="0" presId="urn:microsoft.com/office/officeart/2005/8/layout/vList3#10"/>
    <dgm:cxn modelId="{81A56700-D764-4935-BCBA-E5677DD28023}" type="presParOf" srcId="{BAB64FDE-4900-440C-9E57-74816CDA592A}" destId="{3D1B41B8-4A10-4679-BEFC-4A9649D4381B}" srcOrd="0" destOrd="0" presId="urn:microsoft.com/office/officeart/2005/8/layout/vList3#10"/>
    <dgm:cxn modelId="{33AF843E-A3D3-4123-AC7B-07CD7598F911}" type="presParOf" srcId="{BAB64FDE-4900-440C-9E57-74816CDA592A}" destId="{12C9A706-779D-459D-A75B-CD666CFA83A2}" srcOrd="1" destOrd="0" presId="urn:microsoft.com/office/officeart/2005/8/layout/vList3#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9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0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5D2F6-445A-4B5B-ADD8-7F13B297CC62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E5B4F-D518-422F-B43B-EAF84279B4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430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49F7C-98E8-474E-8FDB-942537CF19AB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71C27-EC74-455F-930A-DB2B1EE74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2.jpeg"/><Relationship Id="rId7" Type="http://schemas.openxmlformats.org/officeDocument/2006/relationships/image" Target="../media/image42.jpeg"/><Relationship Id="rId12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7.jpeg"/><Relationship Id="rId5" Type="http://schemas.openxmlformats.org/officeDocument/2006/relationships/image" Target="../media/image40.jpeg"/><Relationship Id="rId10" Type="http://schemas.openxmlformats.org/officeDocument/2006/relationships/slide" Target="slide11.xml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slide" Target="slide4.xml"/><Relationship Id="rId9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12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image" Target="../media/image11.jpeg"/><Relationship Id="rId11" Type="http://schemas.openxmlformats.org/officeDocument/2006/relationships/image" Target="../media/image17.jpeg"/><Relationship Id="rId5" Type="http://schemas.openxmlformats.org/officeDocument/2006/relationships/image" Target="../media/image13.png"/><Relationship Id="rId10" Type="http://schemas.openxmlformats.org/officeDocument/2006/relationships/image" Target="../media/image16.jpeg"/><Relationship Id="rId4" Type="http://schemas.openxmlformats.org/officeDocument/2006/relationships/image" Target="../media/image12.jpeg"/><Relationship Id="rId9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6.jpeg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12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image" Target="../media/image20.jpeg"/><Relationship Id="rId11" Type="http://schemas.openxmlformats.org/officeDocument/2006/relationships/image" Target="../media/image24.jpeg"/><Relationship Id="rId5" Type="http://schemas.openxmlformats.org/officeDocument/2006/relationships/image" Target="../media/image19.jpeg"/><Relationship Id="rId10" Type="http://schemas.openxmlformats.org/officeDocument/2006/relationships/image" Target="../media/image12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Relationship Id="rId1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slide" Target="slide2.xml"/><Relationship Id="rId5" Type="http://schemas.openxmlformats.org/officeDocument/2006/relationships/image" Target="../media/image4.pn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slide" Target="slide17.xml"/><Relationship Id="rId11" Type="http://schemas.openxmlformats.org/officeDocument/2006/relationships/image" Target="../media/image5.jpeg"/><Relationship Id="rId5" Type="http://schemas.openxmlformats.org/officeDocument/2006/relationships/hyperlink" Target="http://ru.wikipedia.org/wiki/%D0%91%D1%80%D1%8E%D1%85%D0%BE%D0%BD%D0%BE%D0%B3%D0%B8%D0%B5" TargetMode="External"/><Relationship Id="rId10" Type="http://schemas.openxmlformats.org/officeDocument/2006/relationships/slide" Target="slide3.xml"/><Relationship Id="rId4" Type="http://schemas.openxmlformats.org/officeDocument/2006/relationships/image" Target="../media/image2.jpeg"/><Relationship Id="rId9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12" Type="http://schemas.openxmlformats.org/officeDocument/2006/relationships/slide" Target="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slide" Target="slide3.xm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slide" Target="slide15.xml"/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image" Target="../media/image13.png"/><Relationship Id="rId11" Type="http://schemas.openxmlformats.org/officeDocument/2006/relationships/image" Target="../media/image16.jpeg"/><Relationship Id="rId5" Type="http://schemas.openxmlformats.org/officeDocument/2006/relationships/slide" Target="slide3.xml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image" Target="../media/image19.jpeg"/><Relationship Id="rId11" Type="http://schemas.openxmlformats.org/officeDocument/2006/relationships/image" Target="../media/image12.jpeg"/><Relationship Id="rId5" Type="http://schemas.openxmlformats.org/officeDocument/2006/relationships/image" Target="../media/image18.png"/><Relationship Id="rId15" Type="http://schemas.openxmlformats.org/officeDocument/2006/relationships/slide" Target="slide16.xml"/><Relationship Id="rId10" Type="http://schemas.openxmlformats.org/officeDocument/2006/relationships/image" Target="../media/image23.jpeg"/><Relationship Id="rId4" Type="http://schemas.openxmlformats.org/officeDocument/2006/relationships/slide" Target="slide3.xml"/><Relationship Id="rId9" Type="http://schemas.openxmlformats.org/officeDocument/2006/relationships/image" Target="../media/image22.jpeg"/><Relationship Id="rId1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1;&#1077;&#1073;&#1077;&#1076;&#1077;&#1074;&#1072;%20&#1048;&#1088;&#1080;&#1085;&#1072;\&#1084;&#1086;&#1103;%20&#1088;&#1072;&#1073;&#1086;&#1090;&#1072;!!!!\nachalo_voiny_levitan.mp3" TargetMode="External"/><Relationship Id="rId6" Type="http://schemas.openxmlformats.org/officeDocument/2006/relationships/image" Target="../media/image12.jpeg"/><Relationship Id="rId11" Type="http://schemas.openxmlformats.org/officeDocument/2006/relationships/image" Target="../media/image34.jpeg"/><Relationship Id="rId5" Type="http://schemas.openxmlformats.org/officeDocument/2006/relationships/image" Target="../media/image29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8.pn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12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6.jpeg"/><Relationship Id="rId5" Type="http://schemas.openxmlformats.org/officeDocument/2006/relationships/image" Target="../media/image41.jpeg"/><Relationship Id="rId10" Type="http://schemas.openxmlformats.org/officeDocument/2006/relationships/image" Target="../media/image45.jpeg"/><Relationship Id="rId4" Type="http://schemas.openxmlformats.org/officeDocument/2006/relationships/image" Target="../media/image40.jpeg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2.jpeg"/><Relationship Id="rId7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8.jpeg"/><Relationship Id="rId5" Type="http://schemas.openxmlformats.org/officeDocument/2006/relationships/image" Target="../media/image40.jpeg"/><Relationship Id="rId10" Type="http://schemas.openxmlformats.org/officeDocument/2006/relationships/slide" Target="slide10.xml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46896422_pic_id70070.jp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554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216" y="2217637"/>
            <a:ext cx="6249888" cy="792088"/>
          </a:xfrm>
        </p:spPr>
        <p:txBody>
          <a:bodyPr>
            <a:normAutofit/>
          </a:bodyPr>
          <a:lstStyle/>
          <a:p>
            <a:r>
              <a:rPr lang="ru-RU" b="1" dirty="0" smtClean="0"/>
              <a:t>В стране предлогов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3141845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     на      под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30180" y="515719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Санкт-Петербург</a:t>
            </a:r>
          </a:p>
          <a:p>
            <a:r>
              <a:rPr lang="ru-RU" b="1" dirty="0" smtClean="0"/>
              <a:t>          2019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22268" y="1047074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СПБ ГКУЗ « Детский городской</a:t>
            </a:r>
          </a:p>
          <a:p>
            <a:r>
              <a:rPr lang="ru-RU" b="1" dirty="0" smtClean="0"/>
              <a:t>    </a:t>
            </a:r>
            <a:r>
              <a:rPr lang="ru-RU" b="1" dirty="0" err="1" smtClean="0"/>
              <a:t>сурдологический</a:t>
            </a:r>
            <a:r>
              <a:rPr lang="ru-RU" b="1" dirty="0" smtClean="0"/>
              <a:t> центр»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4038629"/>
            <a:ext cx="276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b="1" dirty="0" smtClean="0"/>
              <a:t>Тимофеева А.М.</a:t>
            </a:r>
          </a:p>
          <a:p>
            <a:r>
              <a:rPr lang="ru-RU" b="1" dirty="0" smtClean="0"/>
              <a:t>   Учитель-дефектолог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2996952"/>
            <a:ext cx="2880320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1246896422_pic_id70070.jpeg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Рисунок 14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5157192"/>
            <a:ext cx="864095" cy="648072"/>
          </a:xfrm>
          <a:prstGeom prst="rect">
            <a:avLst/>
          </a:prstGeom>
        </p:spPr>
      </p:pic>
      <p:pic>
        <p:nvPicPr>
          <p:cNvPr id="4" name="Рисунок 3" descr="AP04_P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276872"/>
            <a:ext cx="1361458" cy="1361458"/>
          </a:xfrm>
          <a:prstGeom prst="rect">
            <a:avLst/>
          </a:prstGeom>
        </p:spPr>
      </p:pic>
      <p:pic>
        <p:nvPicPr>
          <p:cNvPr id="5" name="Рисунок 4" descr="neotrikecommando_150070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4005064"/>
            <a:ext cx="2252633" cy="1877194"/>
          </a:xfrm>
          <a:prstGeom prst="rect">
            <a:avLst/>
          </a:prstGeom>
        </p:spPr>
      </p:pic>
      <p:pic>
        <p:nvPicPr>
          <p:cNvPr id="6" name="Рисунок 5" descr="500-3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725144"/>
            <a:ext cx="2154091" cy="1671574"/>
          </a:xfrm>
          <a:prstGeom prst="rect">
            <a:avLst/>
          </a:prstGeom>
        </p:spPr>
      </p:pic>
      <p:pic>
        <p:nvPicPr>
          <p:cNvPr id="7" name="Рисунок 6" descr="c633788569624535000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484784"/>
            <a:ext cx="1872208" cy="1318225"/>
          </a:xfrm>
          <a:prstGeom prst="rect">
            <a:avLst/>
          </a:prstGeom>
        </p:spPr>
      </p:pic>
      <p:pic>
        <p:nvPicPr>
          <p:cNvPr id="8" name="Рисунок 7" descr="chairair_hr1-393x600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437112"/>
            <a:ext cx="1302691" cy="1988840"/>
          </a:xfrm>
          <a:prstGeom prst="rect">
            <a:avLst/>
          </a:prstGeom>
        </p:spPr>
      </p:pic>
      <p:pic>
        <p:nvPicPr>
          <p:cNvPr id="9" name="Рисунок 8" descr="30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28800"/>
            <a:ext cx="1800200" cy="1800200"/>
          </a:xfrm>
          <a:prstGeom prst="rect">
            <a:avLst/>
          </a:prstGeom>
        </p:spPr>
      </p:pic>
      <p:sp>
        <p:nvSpPr>
          <p:cNvPr id="10" name="TextBox 9">
            <a:hlinkClick r:id="rId10" action="ppaction://hlinksldjump"/>
          </p:cNvPr>
          <p:cNvSpPr txBox="1"/>
          <p:nvPr/>
        </p:nvSpPr>
        <p:spPr>
          <a:xfrm>
            <a:off x="3347864" y="40466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в</a:t>
            </a:r>
            <a:endParaRPr lang="ru-RU" sz="5400" b="1" dirty="0"/>
          </a:p>
        </p:txBody>
      </p:sp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636912"/>
            <a:ext cx="864095" cy="648072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996952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487713">
            <a:off x="4382257" y="2676164"/>
            <a:ext cx="746758" cy="287186"/>
          </a:xfrm>
          <a:prstGeom prst="rect">
            <a:avLst/>
          </a:prstGeom>
        </p:spPr>
      </p:pic>
      <p:pic>
        <p:nvPicPr>
          <p:cNvPr id="18" name="Рисунок 17" descr="Ulitka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4365104"/>
            <a:ext cx="648072" cy="64807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67544" y="908720"/>
          <a:ext cx="813690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79712" y="188640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Все правильно ? </a:t>
            </a:r>
            <a:r>
              <a:rPr lang="ru-RU" sz="4000" b="1" dirty="0" smtClean="0">
                <a:sym typeface="Wingdings" pitchFamily="2" charset="2"/>
              </a:rPr>
              <a:t></a:t>
            </a:r>
            <a:endParaRPr lang="ru-RU" sz="40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004048" y="2924944"/>
            <a:ext cx="576064" cy="7200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EDAC63-C4D2-44AA-B4CA-F6A8B62DD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B6EDAC63-C4D2-44AA-B4CA-F6A8B62DD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B6EDAC63-C4D2-44AA-B4CA-F6A8B62DD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1CC016-39E2-480D-A1B8-274E014BF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graphicEl>
                                              <a:dgm id="{B31CC016-39E2-480D-A1B8-274E014BF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graphicEl>
                                              <a:dgm id="{B31CC016-39E2-480D-A1B8-274E014BF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E85C84-4723-47E4-9C91-8FAA9F35B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graphicEl>
                                              <a:dgm id="{30E85C84-4723-47E4-9C91-8FAA9F35B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30E85C84-4723-47E4-9C91-8FAA9F35B8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1300BB-E50F-4209-BB6A-3108A1DD07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graphicEl>
                                              <a:dgm id="{2C1300BB-E50F-4209-BB6A-3108A1DD07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2C1300BB-E50F-4209-BB6A-3108A1DD07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086CFE-2699-4EBB-ADE1-FB716E04E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graphicEl>
                                              <a:dgm id="{96086CFE-2699-4EBB-ADE1-FB716E04E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96086CFE-2699-4EBB-ADE1-FB716E04E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7866A8-7D90-432E-9B0A-F0B233881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9A7866A8-7D90-432E-9B0A-F0B233881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9A7866A8-7D90-432E-9B0A-F0B233881B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497D00-85B2-4D1E-8251-4C5F86E9E6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79497D00-85B2-4D1E-8251-4C5F86E9E6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79497D00-85B2-4D1E-8251-4C5F86E9E6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454868-FF6F-43B6-8399-26B622FAC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4">
                                            <p:graphicEl>
                                              <a:dgm id="{0E454868-FF6F-43B6-8399-26B622FAC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0E454868-FF6F-43B6-8399-26B622FAC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559556-EF2F-4A13-9AB3-FC8787587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graphicEl>
                                              <a:dgm id="{9B559556-EF2F-4A13-9AB3-FC8787587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9B559556-EF2F-4A13-9AB3-FC8787587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3BD5C8-1E91-43BD-ADD9-108D3B6D31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4">
                                            <p:graphicEl>
                                              <a:dgm id="{203BD5C8-1E91-43BD-ADD9-108D3B6D31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203BD5C8-1E91-43BD-ADD9-108D3B6D31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1B41B8-4A10-4679-BEFC-4A9649D43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4">
                                            <p:graphicEl>
                                              <a:dgm id="{3D1B41B8-4A10-4679-BEFC-4A9649D43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4">
                                            <p:graphicEl>
                                              <a:dgm id="{3D1B41B8-4A10-4679-BEFC-4A9649D438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C9A706-779D-459D-A75B-CD666CFA8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">
                                            <p:graphicEl>
                                              <a:dgm id="{12C9A706-779D-459D-A75B-CD666CFA8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">
                                            <p:graphicEl>
                                              <a:dgm id="{12C9A706-779D-459D-A75B-CD666CFA8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84 -0.03584 C 0.01145 -0.02659 -0.17362 0.03122 -0.24566 0.01897 C -0.31771 0.00671 -0.3441 -0.08325 -0.36997 -0.11008 " pathEditMode="relative" rAng="0" ptsTypes="aaa">
                                      <p:cBhvr>
                                        <p:cTn id="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67544" y="908720"/>
          <a:ext cx="813690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9632" y="18864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Теперь все правильно !!! </a:t>
            </a:r>
            <a:r>
              <a:rPr lang="ru-RU" sz="4000" b="1" dirty="0" smtClean="0">
                <a:sym typeface="Wingdings" pitchFamily="2" charset="2"/>
              </a:rPr>
              <a:t>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lja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1196752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!!!!!! МОЛОДЕЦ  !!!!!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smaylik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2204864"/>
            <a:ext cx="3865612" cy="3865612"/>
          </a:xfrm>
          <a:prstGeom prst="rect">
            <a:avLst/>
          </a:prstGeom>
        </p:spPr>
      </p:pic>
      <p:pic>
        <p:nvPicPr>
          <p:cNvPr id="10" name="Рисунок 9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53882">
            <a:off x="5265234" y="2276838"/>
            <a:ext cx="1152128" cy="8640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6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246896422_pic_id70070.jpeg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Куда Я?</a:t>
            </a:r>
            <a:endParaRPr lang="ru-RU" b="1" dirty="0"/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388424" y="332656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5373216"/>
            <a:ext cx="304800" cy="304800"/>
          </a:xfrm>
          <a:prstGeom prst="rect">
            <a:avLst/>
          </a:prstGeom>
        </p:spPr>
      </p:pic>
      <p:pic>
        <p:nvPicPr>
          <p:cNvPr id="8" name="Рисунок 7" descr="a0030546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00808"/>
            <a:ext cx="2399374" cy="1926697"/>
          </a:xfrm>
          <a:prstGeom prst="rect">
            <a:avLst/>
          </a:prstGeom>
        </p:spPr>
      </p:pic>
      <p:pic>
        <p:nvPicPr>
          <p:cNvPr id="9" name="Рисунок 8" descr="a0030549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52" y="4221088"/>
            <a:ext cx="3270069" cy="2636912"/>
          </a:xfrm>
          <a:prstGeom prst="rect">
            <a:avLst/>
          </a:prstGeom>
        </p:spPr>
      </p:pic>
      <p:pic>
        <p:nvPicPr>
          <p:cNvPr id="10" name="Рисунок 9" descr="a0030551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860516"/>
            <a:ext cx="1519044" cy="3997484"/>
          </a:xfrm>
          <a:prstGeom prst="rect">
            <a:avLst/>
          </a:prstGeom>
        </p:spPr>
      </p:pic>
      <p:pic>
        <p:nvPicPr>
          <p:cNvPr id="11" name="Рисунок 10" descr="08092011110534.jpeg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861048"/>
            <a:ext cx="1576576" cy="2844546"/>
          </a:xfrm>
          <a:prstGeom prst="rect">
            <a:avLst/>
          </a:prstGeom>
        </p:spPr>
      </p:pic>
      <p:pic>
        <p:nvPicPr>
          <p:cNvPr id="12" name="Рисунок 11" descr="01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84784"/>
            <a:ext cx="3845170" cy="1637920"/>
          </a:xfrm>
          <a:prstGeom prst="rect">
            <a:avLst/>
          </a:prstGeom>
        </p:spPr>
      </p:pic>
      <p:pic>
        <p:nvPicPr>
          <p:cNvPr id="13" name="Рисунок 12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725144"/>
            <a:ext cx="864095" cy="648072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772816"/>
            <a:ext cx="864095" cy="648072"/>
          </a:xfrm>
          <a:prstGeom prst="rect">
            <a:avLst/>
          </a:prstGeom>
        </p:spPr>
      </p:pic>
      <p:pic>
        <p:nvPicPr>
          <p:cNvPr id="15" name="Рисунок 14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132856"/>
            <a:ext cx="864095" cy="648072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509120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861048"/>
            <a:ext cx="864095" cy="648072"/>
          </a:xfrm>
          <a:prstGeom prst="rect">
            <a:avLst/>
          </a:prstGeom>
        </p:spPr>
      </p:pic>
      <p:sp>
        <p:nvSpPr>
          <p:cNvPr id="19" name="Управляющая кнопка: в начало 18">
            <a:hlinkClick r:id="rId4" action="ppaction://hlinksldjump" highlightClick="1"/>
          </p:cNvPr>
          <p:cNvSpPr/>
          <p:nvPr/>
        </p:nvSpPr>
        <p:spPr>
          <a:xfrm>
            <a:off x="8460432" y="6237312"/>
            <a:ext cx="360040" cy="36004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1246896422_pic_id70070.jpeg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636912"/>
            <a:ext cx="864095" cy="648072"/>
          </a:xfrm>
          <a:prstGeom prst="rect">
            <a:avLst/>
          </a:prstGeom>
        </p:spPr>
      </p:pic>
      <p:pic>
        <p:nvPicPr>
          <p:cNvPr id="13" name="Рисунок 12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5517232"/>
            <a:ext cx="864096" cy="648073"/>
          </a:xfrm>
          <a:prstGeom prst="rect">
            <a:avLst/>
          </a:prstGeom>
        </p:spPr>
      </p:pic>
      <p:pic>
        <p:nvPicPr>
          <p:cNvPr id="12" name="Рисунок 11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564904"/>
            <a:ext cx="864095" cy="6480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теперь, куда Я?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5445224"/>
            <a:ext cx="304800" cy="304800"/>
          </a:xfrm>
          <a:prstGeom prst="rect">
            <a:avLst/>
          </a:prstGeom>
        </p:spPr>
      </p:pic>
      <p:pic>
        <p:nvPicPr>
          <p:cNvPr id="8" name="Рисунок 7" descr="01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3845170" cy="1637920"/>
          </a:xfrm>
          <a:prstGeom prst="rect">
            <a:avLst/>
          </a:prstGeom>
        </p:spPr>
      </p:pic>
      <p:pic>
        <p:nvPicPr>
          <p:cNvPr id="10" name="Рисунок 9" descr="08092011110534.jpeg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789040"/>
            <a:ext cx="1576576" cy="2844546"/>
          </a:xfrm>
          <a:prstGeom prst="rect">
            <a:avLst/>
          </a:prstGeom>
        </p:spPr>
      </p:pic>
      <p:pic>
        <p:nvPicPr>
          <p:cNvPr id="18" name="Рисунок 17" descr="30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01008"/>
            <a:ext cx="3573016" cy="3573016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5661248"/>
            <a:ext cx="864095" cy="648072"/>
          </a:xfrm>
          <a:prstGeom prst="rect">
            <a:avLst/>
          </a:prstGeom>
        </p:spPr>
      </p:pic>
      <p:pic>
        <p:nvPicPr>
          <p:cNvPr id="21" name="Рисунок 20" descr="images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1340768"/>
            <a:ext cx="2257425" cy="2028825"/>
          </a:xfrm>
          <a:prstGeom prst="rect">
            <a:avLst/>
          </a:prstGeom>
        </p:spPr>
      </p:pic>
      <p:pic>
        <p:nvPicPr>
          <p:cNvPr id="15" name="Рисунок 14" descr="918192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3068960"/>
            <a:ext cx="2693193" cy="1804789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97268">
            <a:off x="5147158" y="4261780"/>
            <a:ext cx="678332" cy="360040"/>
          </a:xfrm>
          <a:prstGeom prst="rect">
            <a:avLst/>
          </a:prstGeom>
        </p:spPr>
      </p:pic>
      <p:sp>
        <p:nvSpPr>
          <p:cNvPr id="19" name="Управляющая кнопка: в начало 18">
            <a:hlinkClick r:id="rId12" action="ppaction://hlinksldjump" highlightClick="1"/>
          </p:cNvPr>
          <p:cNvSpPr/>
          <p:nvPr/>
        </p:nvSpPr>
        <p:spPr>
          <a:xfrm>
            <a:off x="8604448" y="6237312"/>
            <a:ext cx="288032" cy="432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880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1246896422_pic_id70070.jpeg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908720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сейчас, куда Я?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229200"/>
            <a:ext cx="304800" cy="304800"/>
          </a:xfrm>
          <a:prstGeom prst="rect">
            <a:avLst/>
          </a:prstGeom>
        </p:spPr>
      </p:pic>
      <p:pic>
        <p:nvPicPr>
          <p:cNvPr id="7" name="Рисунок 6" descr="918192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060848"/>
            <a:ext cx="2263378" cy="1516757"/>
          </a:xfrm>
          <a:prstGeom prst="rect">
            <a:avLst/>
          </a:prstGeom>
        </p:spPr>
      </p:pic>
      <p:pic>
        <p:nvPicPr>
          <p:cNvPr id="11" name="Рисунок 10" descr="bd80257fb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3645024"/>
            <a:ext cx="2409056" cy="2409056"/>
          </a:xfrm>
          <a:prstGeom prst="rect">
            <a:avLst/>
          </a:prstGeom>
        </p:spPr>
      </p:pic>
      <p:pic>
        <p:nvPicPr>
          <p:cNvPr id="12" name="Рисунок 11" descr="1179051408CWS23t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1339" y="2780928"/>
            <a:ext cx="3116765" cy="2088232"/>
          </a:xfrm>
          <a:prstGeom prst="rect">
            <a:avLst/>
          </a:prstGeom>
        </p:spPr>
      </p:pic>
      <p:pic>
        <p:nvPicPr>
          <p:cNvPr id="13" name="Рисунок 12" descr="895397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61048"/>
            <a:ext cx="3261615" cy="2704901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725144"/>
            <a:ext cx="1152128" cy="864097"/>
          </a:xfrm>
          <a:prstGeom prst="rect">
            <a:avLst/>
          </a:prstGeom>
        </p:spPr>
      </p:pic>
      <p:pic>
        <p:nvPicPr>
          <p:cNvPr id="15" name="Рисунок 14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581128"/>
            <a:ext cx="864095" cy="648072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789040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2204864"/>
            <a:ext cx="864095" cy="360040"/>
          </a:xfrm>
          <a:prstGeom prst="rect">
            <a:avLst/>
          </a:prstGeom>
        </p:spPr>
      </p:pic>
      <p:pic>
        <p:nvPicPr>
          <p:cNvPr id="18" name="Рисунок 17" descr="AP04_P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1628800"/>
            <a:ext cx="2192897" cy="2192897"/>
          </a:xfrm>
          <a:prstGeom prst="rect">
            <a:avLst/>
          </a:prstGeom>
        </p:spPr>
      </p:pic>
      <p:pic>
        <p:nvPicPr>
          <p:cNvPr id="20" name="Рисунок 19" descr="Ulitka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6" y="2204864"/>
            <a:ext cx="1152128" cy="504056"/>
          </a:xfrm>
          <a:prstGeom prst="rect">
            <a:avLst/>
          </a:prstGeom>
        </p:spPr>
      </p:pic>
      <p:pic>
        <p:nvPicPr>
          <p:cNvPr id="21" name="Рисунок 20" descr="895397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408" y="4013448"/>
            <a:ext cx="3261615" cy="2704901"/>
          </a:xfrm>
          <a:prstGeom prst="rect">
            <a:avLst/>
          </a:prstGeom>
        </p:spPr>
      </p:pic>
      <p:pic>
        <p:nvPicPr>
          <p:cNvPr id="22" name="Рисунок 21" descr="Ulitka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97152"/>
            <a:ext cx="1152128" cy="864097"/>
          </a:xfrm>
          <a:prstGeom prst="rect">
            <a:avLst/>
          </a:prstGeom>
        </p:spPr>
      </p:pic>
      <p:pic>
        <p:nvPicPr>
          <p:cNvPr id="25" name="Рисунок 24" descr="895397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933056"/>
            <a:ext cx="3261615" cy="2704901"/>
          </a:xfrm>
          <a:prstGeom prst="rect">
            <a:avLst/>
          </a:prstGeom>
        </p:spPr>
      </p:pic>
      <p:pic>
        <p:nvPicPr>
          <p:cNvPr id="26" name="Рисунок 25" descr="Ulitka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728" y="4716760"/>
            <a:ext cx="1152128" cy="864097"/>
          </a:xfrm>
          <a:prstGeom prst="rect">
            <a:avLst/>
          </a:prstGeom>
        </p:spPr>
      </p:pic>
      <p:sp>
        <p:nvSpPr>
          <p:cNvPr id="19" name="Управляющая кнопка: в начало 18">
            <a:hlinkClick r:id="rId14" action="ppaction://hlinksldjump" highlightClick="1"/>
          </p:cNvPr>
          <p:cNvSpPr/>
          <p:nvPr/>
        </p:nvSpPr>
        <p:spPr>
          <a:xfrm>
            <a:off x="8028384" y="6237312"/>
            <a:ext cx="288032" cy="28803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880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1849244_rain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764704"/>
            <a:ext cx="3294366" cy="3294366"/>
          </a:xfrm>
          <a:prstGeom prst="rect">
            <a:avLst/>
          </a:prstGeom>
        </p:spPr>
      </p:pic>
      <p:pic>
        <p:nvPicPr>
          <p:cNvPr id="9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093296"/>
            <a:ext cx="304800" cy="30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07904" y="4365104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Нет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5" name="Управляющая кнопка: в начало 4">
            <a:hlinkClick r:id="rId6" action="ppaction://hlinksldjump" highlightClick="1"/>
          </p:cNvPr>
          <p:cNvSpPr/>
          <p:nvPr/>
        </p:nvSpPr>
        <p:spPr>
          <a:xfrm>
            <a:off x="8532440" y="5229200"/>
            <a:ext cx="432048" cy="432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6041012_large_balloons3d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700808"/>
            <a:ext cx="4379979" cy="3284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55776" y="476672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Да,  Я     улитка  !!!!! </a:t>
            </a:r>
          </a:p>
          <a:p>
            <a:pPr algn="ctr"/>
            <a:r>
              <a:rPr lang="ru-RU" sz="4000" b="1" dirty="0" smtClean="0"/>
              <a:t> </a:t>
            </a:r>
            <a:endParaRPr lang="ru-RU" sz="4000" b="1" dirty="0"/>
          </a:p>
        </p:txBody>
      </p:sp>
      <p:pic>
        <p:nvPicPr>
          <p:cNvPr id="7" name="Рисунок 6" descr="clip_image001.jpg-2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5918">
            <a:off x="6236487" y="2177313"/>
            <a:ext cx="1043185" cy="782389"/>
          </a:xfrm>
          <a:prstGeom prst="rect">
            <a:avLst/>
          </a:prstGeom>
        </p:spPr>
      </p:pic>
      <p:sp>
        <p:nvSpPr>
          <p:cNvPr id="5" name="TextBox 4">
            <a:hlinkClick r:id="rId5" action="ppaction://hlinksldjump"/>
          </p:cNvPr>
          <p:cNvSpPr txBox="1"/>
          <p:nvPr/>
        </p:nvSpPr>
        <p:spPr>
          <a:xfrm>
            <a:off x="3275856" y="4941168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Давай играть!!!!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7_19448_big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92" y="3501008"/>
            <a:ext cx="4222631" cy="3356992"/>
          </a:xfrm>
          <a:prstGeom prst="rect">
            <a:avLst/>
          </a:prstGeom>
        </p:spPr>
      </p:pic>
      <p:pic>
        <p:nvPicPr>
          <p:cNvPr id="6" name="Рисунок 5" descr="086a2c07cdb0fabbbb8491b7a1b0e6c1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620688"/>
            <a:ext cx="4382535" cy="3545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025" y="3022600"/>
            <a:ext cx="290195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 descr="1246896422_pic_id70070.jpe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hlinkClick r:id="rId5"/>
          </p:cNvPr>
          <p:cNvSpPr txBox="1"/>
          <p:nvPr/>
        </p:nvSpPr>
        <p:spPr>
          <a:xfrm>
            <a:off x="3419872" y="836712"/>
            <a:ext cx="38884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     Привет!!!</a:t>
            </a:r>
          </a:p>
          <a:p>
            <a:pPr algn="ctr"/>
            <a:r>
              <a:rPr lang="ru-RU" sz="4800" b="1" dirty="0" smtClean="0"/>
              <a:t>Узнай, кто  я?</a:t>
            </a:r>
          </a:p>
          <a:p>
            <a:endParaRPr lang="ru-RU" dirty="0"/>
          </a:p>
        </p:txBody>
      </p:sp>
      <p:sp>
        <p:nvSpPr>
          <p:cNvPr id="6" name="TextBox 5">
            <a:hlinkClick r:id="rId6" action="ppaction://hlinksldjump"/>
          </p:cNvPr>
          <p:cNvSpPr txBox="1"/>
          <p:nvPr/>
        </p:nvSpPr>
        <p:spPr>
          <a:xfrm>
            <a:off x="2123728" y="3140968"/>
            <a:ext cx="1296144" cy="52322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нитка</a:t>
            </a:r>
            <a:endParaRPr lang="ru-RU" sz="2800" b="1" dirty="0"/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2123728" y="5157192"/>
            <a:ext cx="1512168" cy="52322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калитка</a:t>
            </a:r>
            <a:endParaRPr lang="ru-RU" sz="2800" b="1" dirty="0"/>
          </a:p>
        </p:txBody>
      </p:sp>
      <p:pic>
        <p:nvPicPr>
          <p:cNvPr id="9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604448" y="6093296"/>
            <a:ext cx="304800" cy="304800"/>
          </a:xfrm>
          <a:prstGeom prst="rect">
            <a:avLst/>
          </a:prstGeom>
        </p:spPr>
      </p:pic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5940152" y="4509120"/>
            <a:ext cx="1944216" cy="52322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улитка</a:t>
            </a:r>
            <a:endParaRPr lang="ru-RU" sz="2800" b="1" dirty="0"/>
          </a:p>
        </p:txBody>
      </p:sp>
      <p:sp>
        <p:nvSpPr>
          <p:cNvPr id="12" name="TextBox 11">
            <a:hlinkClick r:id="rId6" action="ppaction://hlinksldjump"/>
          </p:cNvPr>
          <p:cNvSpPr txBox="1"/>
          <p:nvPr/>
        </p:nvSpPr>
        <p:spPr>
          <a:xfrm>
            <a:off x="5724128" y="2636912"/>
            <a:ext cx="1296144" cy="52322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плитка</a:t>
            </a:r>
            <a:endParaRPr lang="ru-RU" sz="2800" b="1" dirty="0"/>
          </a:p>
        </p:txBody>
      </p:sp>
      <p:sp>
        <p:nvSpPr>
          <p:cNvPr id="14" name="Управляющая кнопка: домой 13">
            <a:hlinkClick r:id="rId10" action="ppaction://hlinksldjump" highlightClick="1"/>
          </p:cNvPr>
          <p:cNvSpPr/>
          <p:nvPr/>
        </p:nvSpPr>
        <p:spPr>
          <a:xfrm>
            <a:off x="8172400" y="587727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Ulitka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2192980"/>
            <a:ext cx="2635492" cy="3294366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1246896422_pic_id70070.jpeg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0F3FF"/>
              </a:clrFrom>
              <a:clrTo>
                <a:srgbClr val="F0F3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Куб 7"/>
          <p:cNvSpPr/>
          <p:nvPr/>
        </p:nvSpPr>
        <p:spPr>
          <a:xfrm>
            <a:off x="1974389" y="4172363"/>
            <a:ext cx="360040" cy="28803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2483768" y="184482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Использование предлогов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46397" y="4030332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16779" y="4500883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7076676" y="4085180"/>
            <a:ext cx="360040" cy="39604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4716016" y="4797152"/>
            <a:ext cx="504056" cy="43204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1769289" y="3147065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На</a:t>
            </a:r>
          </a:p>
        </p:txBody>
      </p:sp>
      <p:sp>
        <p:nvSpPr>
          <p:cNvPr id="17" name="TextBox 16">
            <a:hlinkClick r:id="rId5" action="ppaction://hlinksldjump"/>
          </p:cNvPr>
          <p:cNvSpPr txBox="1"/>
          <p:nvPr/>
        </p:nvSpPr>
        <p:spPr>
          <a:xfrm>
            <a:off x="6660232" y="3147065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под</a:t>
            </a:r>
          </a:p>
        </p:txBody>
      </p:sp>
      <p:sp>
        <p:nvSpPr>
          <p:cNvPr id="11" name="Овал 10"/>
          <p:cNvSpPr/>
          <p:nvPr/>
        </p:nvSpPr>
        <p:spPr>
          <a:xfrm>
            <a:off x="4788024" y="472514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hlinkClick r:id="rId6" action="ppaction://hlinksldjump"/>
          </p:cNvPr>
          <p:cNvSpPr txBox="1"/>
          <p:nvPr/>
        </p:nvSpPr>
        <p:spPr>
          <a:xfrm>
            <a:off x="4713676" y="413834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4941168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025" y="3022600"/>
            <a:ext cx="2901950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1246896422_pic_id70070.jpeg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Я ?</a:t>
            </a:r>
            <a:endParaRPr lang="ru-RU" dirty="0"/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460432" y="332656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5373216"/>
            <a:ext cx="304800" cy="304800"/>
          </a:xfrm>
          <a:prstGeom prst="rect">
            <a:avLst/>
          </a:prstGeom>
        </p:spPr>
      </p:pic>
      <p:pic>
        <p:nvPicPr>
          <p:cNvPr id="8" name="Рисунок 7" descr="a0030546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00808"/>
            <a:ext cx="2399374" cy="1926697"/>
          </a:xfrm>
          <a:prstGeom prst="rect">
            <a:avLst/>
          </a:prstGeom>
        </p:spPr>
      </p:pic>
      <p:pic>
        <p:nvPicPr>
          <p:cNvPr id="9" name="Рисунок 8" descr="a0030549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52" y="4221088"/>
            <a:ext cx="3270069" cy="2636912"/>
          </a:xfrm>
          <a:prstGeom prst="rect">
            <a:avLst/>
          </a:prstGeom>
        </p:spPr>
      </p:pic>
      <p:pic>
        <p:nvPicPr>
          <p:cNvPr id="10" name="Рисунок 9" descr="a0030551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860516"/>
            <a:ext cx="1519044" cy="3997484"/>
          </a:xfrm>
          <a:prstGeom prst="rect">
            <a:avLst/>
          </a:prstGeom>
        </p:spPr>
      </p:pic>
      <p:pic>
        <p:nvPicPr>
          <p:cNvPr id="11" name="Рисунок 10" descr="08092011110534.jpeg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861048"/>
            <a:ext cx="1576576" cy="2844546"/>
          </a:xfrm>
          <a:prstGeom prst="rect">
            <a:avLst/>
          </a:prstGeom>
        </p:spPr>
      </p:pic>
      <p:pic>
        <p:nvPicPr>
          <p:cNvPr id="12" name="Рисунок 11" descr="01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84784"/>
            <a:ext cx="3845170" cy="1637920"/>
          </a:xfrm>
          <a:prstGeom prst="rect">
            <a:avLst/>
          </a:prstGeom>
        </p:spPr>
      </p:pic>
      <p:pic>
        <p:nvPicPr>
          <p:cNvPr id="13" name="Рисунок 12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725144"/>
            <a:ext cx="864095" cy="648072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772816"/>
            <a:ext cx="864095" cy="648072"/>
          </a:xfrm>
          <a:prstGeom prst="rect">
            <a:avLst/>
          </a:prstGeom>
        </p:spPr>
      </p:pic>
      <p:pic>
        <p:nvPicPr>
          <p:cNvPr id="15" name="Рисунок 14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132856"/>
            <a:ext cx="864095" cy="648072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509120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861048"/>
            <a:ext cx="864095" cy="648072"/>
          </a:xfrm>
          <a:prstGeom prst="rect">
            <a:avLst/>
          </a:prstGeom>
        </p:spPr>
      </p:pic>
      <p:sp>
        <p:nvSpPr>
          <p:cNvPr id="18" name="Управляющая кнопка: в конец 17">
            <a:hlinkClick r:id="rId12" action="ppaction://hlinksldjump" highlightClick="1"/>
          </p:cNvPr>
          <p:cNvSpPr/>
          <p:nvPr/>
        </p:nvSpPr>
        <p:spPr>
          <a:xfrm>
            <a:off x="8532440" y="6237312"/>
            <a:ext cx="216024" cy="3600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1246896422_pic_id70070.jpeg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636912"/>
            <a:ext cx="864095" cy="648072"/>
          </a:xfrm>
          <a:prstGeom prst="rect">
            <a:avLst/>
          </a:prstGeom>
        </p:spPr>
      </p:pic>
      <p:pic>
        <p:nvPicPr>
          <p:cNvPr id="13" name="Рисунок 12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5517232"/>
            <a:ext cx="864096" cy="648073"/>
          </a:xfrm>
          <a:prstGeom prst="rect">
            <a:avLst/>
          </a:prstGeom>
        </p:spPr>
      </p:pic>
      <p:pic>
        <p:nvPicPr>
          <p:cNvPr id="12" name="Рисунок 11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564904"/>
            <a:ext cx="864095" cy="6480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теперь, где Я?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Управляющая кнопка: домой 3">
            <a:hlinkClick r:id="rId5" action="ppaction://hlinksldjump" highlightClick="1"/>
          </p:cNvPr>
          <p:cNvSpPr/>
          <p:nvPr/>
        </p:nvSpPr>
        <p:spPr>
          <a:xfrm>
            <a:off x="8244408" y="476672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388424" y="5445224"/>
            <a:ext cx="304800" cy="304800"/>
          </a:xfrm>
          <a:prstGeom prst="rect">
            <a:avLst/>
          </a:prstGeom>
        </p:spPr>
      </p:pic>
      <p:pic>
        <p:nvPicPr>
          <p:cNvPr id="8" name="Рисунок 7" descr="01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3845170" cy="1637920"/>
          </a:xfrm>
          <a:prstGeom prst="rect">
            <a:avLst/>
          </a:prstGeom>
        </p:spPr>
      </p:pic>
      <p:pic>
        <p:nvPicPr>
          <p:cNvPr id="10" name="Рисунок 9" descr="08092011110534.jpeg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789040"/>
            <a:ext cx="1576576" cy="2844546"/>
          </a:xfrm>
          <a:prstGeom prst="rect">
            <a:avLst/>
          </a:prstGeom>
        </p:spPr>
      </p:pic>
      <p:pic>
        <p:nvPicPr>
          <p:cNvPr id="18" name="Рисунок 17" descr="30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645024"/>
            <a:ext cx="3573016" cy="3573016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5661248"/>
            <a:ext cx="864095" cy="648072"/>
          </a:xfrm>
          <a:prstGeom prst="rect">
            <a:avLst/>
          </a:prstGeom>
        </p:spPr>
      </p:pic>
      <p:pic>
        <p:nvPicPr>
          <p:cNvPr id="21" name="Рисунок 20" descr="images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340768"/>
            <a:ext cx="2257425" cy="2028825"/>
          </a:xfrm>
          <a:prstGeom prst="rect">
            <a:avLst/>
          </a:prstGeom>
        </p:spPr>
      </p:pic>
      <p:pic>
        <p:nvPicPr>
          <p:cNvPr id="15" name="Рисунок 14" descr="918192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3068960"/>
            <a:ext cx="2693193" cy="1804789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97268">
            <a:off x="5147158" y="4261780"/>
            <a:ext cx="678332" cy="360040"/>
          </a:xfrm>
          <a:prstGeom prst="rect">
            <a:avLst/>
          </a:prstGeom>
        </p:spPr>
      </p:pic>
      <p:sp>
        <p:nvSpPr>
          <p:cNvPr id="19" name="Управляющая кнопка: в конец 18">
            <a:hlinkClick r:id="rId13" action="ppaction://hlinksldjump" highlightClick="1"/>
          </p:cNvPr>
          <p:cNvSpPr/>
          <p:nvPr/>
        </p:nvSpPr>
        <p:spPr>
          <a:xfrm>
            <a:off x="8460432" y="6165304"/>
            <a:ext cx="432048" cy="3600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1246896422_pic_id70070.jpeg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908720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сейчас, где Я?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100392" y="332656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5229200"/>
            <a:ext cx="304800" cy="304800"/>
          </a:xfrm>
          <a:prstGeom prst="rect">
            <a:avLst/>
          </a:prstGeom>
        </p:spPr>
      </p:pic>
      <p:pic>
        <p:nvPicPr>
          <p:cNvPr id="7" name="Рисунок 6" descr="918192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060848"/>
            <a:ext cx="2263378" cy="1516757"/>
          </a:xfrm>
          <a:prstGeom prst="rect">
            <a:avLst/>
          </a:prstGeom>
        </p:spPr>
      </p:pic>
      <p:pic>
        <p:nvPicPr>
          <p:cNvPr id="11" name="Рисунок 10" descr="bd80257fb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3645024"/>
            <a:ext cx="2409056" cy="2409056"/>
          </a:xfrm>
          <a:prstGeom prst="rect">
            <a:avLst/>
          </a:prstGeom>
        </p:spPr>
      </p:pic>
      <p:pic>
        <p:nvPicPr>
          <p:cNvPr id="12" name="Рисунок 11" descr="1179051408CWS23t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1339" y="2780928"/>
            <a:ext cx="3116765" cy="2088232"/>
          </a:xfrm>
          <a:prstGeom prst="rect">
            <a:avLst/>
          </a:prstGeom>
        </p:spPr>
      </p:pic>
      <p:pic>
        <p:nvPicPr>
          <p:cNvPr id="13" name="Рисунок 12" descr="895397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61048"/>
            <a:ext cx="3261615" cy="2704901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725144"/>
            <a:ext cx="1152128" cy="864097"/>
          </a:xfrm>
          <a:prstGeom prst="rect">
            <a:avLst/>
          </a:prstGeom>
        </p:spPr>
      </p:pic>
      <p:pic>
        <p:nvPicPr>
          <p:cNvPr id="15" name="Рисунок 14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581128"/>
            <a:ext cx="864095" cy="648072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789040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2204864"/>
            <a:ext cx="864095" cy="360040"/>
          </a:xfrm>
          <a:prstGeom prst="rect">
            <a:avLst/>
          </a:prstGeom>
        </p:spPr>
      </p:pic>
      <p:pic>
        <p:nvPicPr>
          <p:cNvPr id="18" name="Рисунок 17" descr="AP04_P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1628800"/>
            <a:ext cx="2192897" cy="2192897"/>
          </a:xfrm>
          <a:prstGeom prst="rect">
            <a:avLst/>
          </a:prstGeom>
        </p:spPr>
      </p:pic>
      <p:pic>
        <p:nvPicPr>
          <p:cNvPr id="20" name="Рисунок 19" descr="Ulitka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6" y="2204864"/>
            <a:ext cx="1152128" cy="504056"/>
          </a:xfrm>
          <a:prstGeom prst="rect">
            <a:avLst/>
          </a:prstGeom>
        </p:spPr>
      </p:pic>
      <p:pic>
        <p:nvPicPr>
          <p:cNvPr id="21" name="Рисунок 20" descr="895397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408" y="4013448"/>
            <a:ext cx="3261615" cy="2704901"/>
          </a:xfrm>
          <a:prstGeom prst="rect">
            <a:avLst/>
          </a:prstGeom>
        </p:spPr>
      </p:pic>
      <p:pic>
        <p:nvPicPr>
          <p:cNvPr id="22" name="Рисунок 21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97152"/>
            <a:ext cx="1152128" cy="864097"/>
          </a:xfrm>
          <a:prstGeom prst="rect">
            <a:avLst/>
          </a:prstGeom>
        </p:spPr>
      </p:pic>
      <p:pic>
        <p:nvPicPr>
          <p:cNvPr id="25" name="Рисунок 24" descr="895397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933056"/>
            <a:ext cx="3261615" cy="2704901"/>
          </a:xfrm>
          <a:prstGeom prst="rect">
            <a:avLst/>
          </a:prstGeom>
        </p:spPr>
      </p:pic>
      <p:pic>
        <p:nvPicPr>
          <p:cNvPr id="26" name="Рисунок 25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728" y="4716760"/>
            <a:ext cx="1152128" cy="864097"/>
          </a:xfrm>
          <a:prstGeom prst="rect">
            <a:avLst/>
          </a:prstGeom>
        </p:spPr>
      </p:pic>
      <p:sp>
        <p:nvSpPr>
          <p:cNvPr id="19" name="Управляющая кнопка: в конец 18">
            <a:hlinkClick r:id="rId15" action="ppaction://hlinksldjump" highlightClick="1"/>
          </p:cNvPr>
          <p:cNvSpPr/>
          <p:nvPr/>
        </p:nvSpPr>
        <p:spPr>
          <a:xfrm>
            <a:off x="8388424" y="6165304"/>
            <a:ext cx="432048" cy="4320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376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0324"/>
            <a:ext cx="9144000" cy="68783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29400" cy="620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Найди меня </a:t>
            </a:r>
            <a:r>
              <a:rPr lang="ru-RU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nachalo_voiny_levi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6021288"/>
            <a:ext cx="304800" cy="304800"/>
          </a:xfrm>
          <a:prstGeom prst="rect">
            <a:avLst/>
          </a:prstGeom>
        </p:spPr>
      </p:pic>
      <p:pic>
        <p:nvPicPr>
          <p:cNvPr id="8" name="Рисунок 7" descr="Ulitka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70137">
            <a:off x="3396557" y="5025838"/>
            <a:ext cx="785489" cy="392745"/>
          </a:xfrm>
          <a:prstGeom prst="rect">
            <a:avLst/>
          </a:prstGeom>
        </p:spPr>
      </p:pic>
      <p:pic>
        <p:nvPicPr>
          <p:cNvPr id="9" name="Рисунок 8" descr="Ulitk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852936"/>
            <a:ext cx="864095" cy="648072"/>
          </a:xfrm>
          <a:prstGeom prst="rect">
            <a:avLst/>
          </a:prstGeom>
        </p:spPr>
      </p:pic>
      <p:pic>
        <p:nvPicPr>
          <p:cNvPr id="7" name="Рисунок 6" descr="Ulitk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3933056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132856"/>
            <a:ext cx="576063" cy="432048"/>
          </a:xfrm>
          <a:prstGeom prst="rect">
            <a:avLst/>
          </a:prstGeom>
        </p:spPr>
      </p:pic>
      <p:pic>
        <p:nvPicPr>
          <p:cNvPr id="18" name="Рисунок 17" descr="Ulitka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7744" y="1124744"/>
            <a:ext cx="720080" cy="504056"/>
          </a:xfrm>
          <a:prstGeom prst="rect">
            <a:avLst/>
          </a:prstGeom>
        </p:spPr>
      </p:pic>
      <p:pic>
        <p:nvPicPr>
          <p:cNvPr id="19" name="Рисунок 18" descr="Ulitka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4581128"/>
            <a:ext cx="360039" cy="648072"/>
          </a:xfrm>
          <a:prstGeom prst="rect">
            <a:avLst/>
          </a:prstGeom>
        </p:spPr>
      </p:pic>
      <p:pic>
        <p:nvPicPr>
          <p:cNvPr id="20" name="Рисунок 19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0"/>
            <a:ext cx="708586" cy="531440"/>
          </a:xfrm>
          <a:prstGeom prst="rect">
            <a:avLst/>
          </a:prstGeom>
        </p:spPr>
      </p:pic>
      <p:pic>
        <p:nvPicPr>
          <p:cNvPr id="21" name="Рисунок 20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340768"/>
            <a:ext cx="648072" cy="486054"/>
          </a:xfrm>
          <a:prstGeom prst="rect">
            <a:avLst/>
          </a:prstGeom>
        </p:spPr>
      </p:pic>
      <p:pic>
        <p:nvPicPr>
          <p:cNvPr id="22" name="Рисунок 21" descr="Ulitk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284984"/>
            <a:ext cx="864095" cy="648072"/>
          </a:xfrm>
          <a:prstGeom prst="rect">
            <a:avLst/>
          </a:prstGeom>
        </p:spPr>
      </p:pic>
      <p:pic>
        <p:nvPicPr>
          <p:cNvPr id="23" name="Рисунок 22" descr="Ulitk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861048"/>
            <a:ext cx="864095" cy="648072"/>
          </a:xfrm>
          <a:prstGeom prst="rect">
            <a:avLst/>
          </a:prstGeom>
        </p:spPr>
      </p:pic>
      <p:pic>
        <p:nvPicPr>
          <p:cNvPr id="24" name="Рисунок 23" descr="Ulitk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9928"/>
            <a:ext cx="864095" cy="648072"/>
          </a:xfrm>
          <a:prstGeom prst="rect">
            <a:avLst/>
          </a:prstGeom>
        </p:spPr>
      </p:pic>
      <p:pic>
        <p:nvPicPr>
          <p:cNvPr id="25" name="Рисунок 24" descr="Ulitka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7704" y="4797152"/>
            <a:ext cx="432048" cy="432048"/>
          </a:xfrm>
          <a:prstGeom prst="rect">
            <a:avLst/>
          </a:prstGeom>
        </p:spPr>
      </p:pic>
      <p:pic>
        <p:nvPicPr>
          <p:cNvPr id="26" name="Рисунок 25" descr="Ulitka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3937" y="4653136"/>
            <a:ext cx="560063" cy="504056"/>
          </a:xfrm>
          <a:prstGeom prst="rect">
            <a:avLst/>
          </a:prstGeom>
        </p:spPr>
      </p:pic>
      <p:pic>
        <p:nvPicPr>
          <p:cNvPr id="27" name="Рисунок 26" descr="Ulitka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564904"/>
            <a:ext cx="480053" cy="360040"/>
          </a:xfrm>
          <a:prstGeom prst="rect">
            <a:avLst/>
          </a:prstGeom>
        </p:spPr>
      </p:pic>
      <p:pic>
        <p:nvPicPr>
          <p:cNvPr id="28" name="Рисунок 27" descr="Ulitka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6021288"/>
            <a:ext cx="576063" cy="432048"/>
          </a:xfrm>
          <a:prstGeom prst="rect">
            <a:avLst/>
          </a:prstGeom>
        </p:spPr>
      </p:pic>
      <p:pic>
        <p:nvPicPr>
          <p:cNvPr id="29" name="Рисунок 28" descr="Ulitka.jpg"/>
          <p:cNvPicPr>
            <a:picLocks noChangeAspect="1"/>
          </p:cNvPicPr>
          <p:nvPr/>
        </p:nvPicPr>
        <p:blipFill>
          <a:blip r:embed="rId15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869160"/>
            <a:ext cx="432047" cy="3240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decel="100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246896422_pic_id70070.jpeg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AP04_P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276872"/>
            <a:ext cx="1361458" cy="1361458"/>
          </a:xfrm>
          <a:prstGeom prst="rect">
            <a:avLst/>
          </a:prstGeom>
        </p:spPr>
      </p:pic>
      <p:pic>
        <p:nvPicPr>
          <p:cNvPr id="5" name="Рисунок 4" descr="neotrikecommando_150070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4005064"/>
            <a:ext cx="2252633" cy="1877194"/>
          </a:xfrm>
          <a:prstGeom prst="rect">
            <a:avLst/>
          </a:prstGeom>
        </p:spPr>
      </p:pic>
      <p:pic>
        <p:nvPicPr>
          <p:cNvPr id="6" name="Рисунок 5" descr="500-3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725144"/>
            <a:ext cx="2154091" cy="1671574"/>
          </a:xfrm>
          <a:prstGeom prst="rect">
            <a:avLst/>
          </a:prstGeom>
        </p:spPr>
      </p:pic>
      <p:pic>
        <p:nvPicPr>
          <p:cNvPr id="7" name="Рисунок 6" descr="c633788569624535000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484784"/>
            <a:ext cx="1872208" cy="1318225"/>
          </a:xfrm>
          <a:prstGeom prst="rect">
            <a:avLst/>
          </a:prstGeom>
        </p:spPr>
      </p:pic>
      <p:pic>
        <p:nvPicPr>
          <p:cNvPr id="8" name="Рисунок 7" descr="chairair_hr1-393x600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365104"/>
            <a:ext cx="1302691" cy="1988840"/>
          </a:xfrm>
          <a:prstGeom prst="rect">
            <a:avLst/>
          </a:prstGeom>
        </p:spPr>
      </p:pic>
      <p:pic>
        <p:nvPicPr>
          <p:cNvPr id="9" name="Рисунок 8" descr="30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28800"/>
            <a:ext cx="1800200" cy="1800200"/>
          </a:xfrm>
          <a:prstGeom prst="rect">
            <a:avLst/>
          </a:prstGeom>
        </p:spPr>
      </p:pic>
      <p:sp>
        <p:nvSpPr>
          <p:cNvPr id="10" name="TextBox 9">
            <a:hlinkClick r:id="rId9" action="ppaction://hlinksldjump"/>
          </p:cNvPr>
          <p:cNvSpPr txBox="1"/>
          <p:nvPr/>
        </p:nvSpPr>
        <p:spPr>
          <a:xfrm>
            <a:off x="3347864" y="40466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на</a:t>
            </a:r>
            <a:endParaRPr lang="ru-RU" sz="5400" b="1" dirty="0"/>
          </a:p>
        </p:txBody>
      </p:sp>
      <p:pic>
        <p:nvPicPr>
          <p:cNvPr id="12" name="Рисунок 11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3286">
            <a:off x="6667559" y="2442458"/>
            <a:ext cx="864095" cy="312606"/>
          </a:xfrm>
          <a:prstGeom prst="rect">
            <a:avLst/>
          </a:prstGeom>
        </p:spPr>
      </p:pic>
      <p:pic>
        <p:nvPicPr>
          <p:cNvPr id="13" name="Рисунок 12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4365104"/>
            <a:ext cx="648072" cy="648072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487713">
            <a:off x="4382257" y="2676164"/>
            <a:ext cx="746758" cy="287186"/>
          </a:xfrm>
          <a:prstGeom prst="rect">
            <a:avLst/>
          </a:prstGeom>
        </p:spPr>
      </p:pic>
      <p:pic>
        <p:nvPicPr>
          <p:cNvPr id="15" name="Рисунок 14" descr="Ulitka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522649">
            <a:off x="6752967" y="5735603"/>
            <a:ext cx="864095" cy="310561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628800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797152"/>
            <a:ext cx="864095" cy="64807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246896422_pic_id70070.jpeg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700808"/>
            <a:ext cx="864095" cy="648072"/>
          </a:xfrm>
          <a:prstGeom prst="rect">
            <a:avLst/>
          </a:prstGeom>
        </p:spPr>
      </p:pic>
      <p:pic>
        <p:nvPicPr>
          <p:cNvPr id="4" name="Рисунок 3" descr="AP04_P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276872"/>
            <a:ext cx="1361458" cy="1361458"/>
          </a:xfrm>
          <a:prstGeom prst="rect">
            <a:avLst/>
          </a:prstGeom>
        </p:spPr>
      </p:pic>
      <p:pic>
        <p:nvPicPr>
          <p:cNvPr id="5" name="Рисунок 4" descr="neotrikecommando_150070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4005064"/>
            <a:ext cx="2252633" cy="1877194"/>
          </a:xfrm>
          <a:prstGeom prst="rect">
            <a:avLst/>
          </a:prstGeom>
        </p:spPr>
      </p:pic>
      <p:pic>
        <p:nvPicPr>
          <p:cNvPr id="6" name="Рисунок 5" descr="500-3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725144"/>
            <a:ext cx="2154091" cy="1671574"/>
          </a:xfrm>
          <a:prstGeom prst="rect">
            <a:avLst/>
          </a:prstGeom>
        </p:spPr>
      </p:pic>
      <p:pic>
        <p:nvPicPr>
          <p:cNvPr id="7" name="Рисунок 6" descr="c633788569624535000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484784"/>
            <a:ext cx="1872208" cy="1318225"/>
          </a:xfrm>
          <a:prstGeom prst="rect">
            <a:avLst/>
          </a:prstGeom>
        </p:spPr>
      </p:pic>
      <p:pic>
        <p:nvPicPr>
          <p:cNvPr id="8" name="Рисунок 7" descr="chairair_hr1-393x600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365104"/>
            <a:ext cx="1302691" cy="1988840"/>
          </a:xfrm>
          <a:prstGeom prst="rect">
            <a:avLst/>
          </a:prstGeom>
        </p:spPr>
      </p:pic>
      <p:pic>
        <p:nvPicPr>
          <p:cNvPr id="9" name="Рисунок 8" descr="30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28800"/>
            <a:ext cx="1800200" cy="1800200"/>
          </a:xfrm>
          <a:prstGeom prst="rect">
            <a:avLst/>
          </a:prstGeom>
        </p:spPr>
      </p:pic>
      <p:sp>
        <p:nvSpPr>
          <p:cNvPr id="10" name="TextBox 9">
            <a:hlinkClick r:id="rId10" action="ppaction://hlinksldjump"/>
          </p:cNvPr>
          <p:cNvSpPr txBox="1"/>
          <p:nvPr/>
        </p:nvSpPr>
        <p:spPr>
          <a:xfrm>
            <a:off x="3347864" y="40466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под</a:t>
            </a:r>
            <a:endParaRPr lang="ru-RU" sz="5400" b="1" dirty="0"/>
          </a:p>
        </p:txBody>
      </p:sp>
      <p:pic>
        <p:nvPicPr>
          <p:cNvPr id="13" name="Рисунок 12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5877272"/>
            <a:ext cx="864095" cy="648072"/>
          </a:xfrm>
          <a:prstGeom prst="rect">
            <a:avLst/>
          </a:prstGeom>
        </p:spPr>
      </p:pic>
      <p:pic>
        <p:nvPicPr>
          <p:cNvPr id="14" name="Рисунок 13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4869160"/>
            <a:ext cx="864095" cy="648072"/>
          </a:xfrm>
          <a:prstGeom prst="rect">
            <a:avLst/>
          </a:prstGeom>
        </p:spPr>
      </p:pic>
      <p:pic>
        <p:nvPicPr>
          <p:cNvPr id="15" name="Рисунок 14" descr="Ulitka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87727">
            <a:off x="1065968" y="5228241"/>
            <a:ext cx="864095" cy="336887"/>
          </a:xfrm>
          <a:prstGeom prst="rect">
            <a:avLst/>
          </a:prstGeom>
        </p:spPr>
      </p:pic>
      <p:pic>
        <p:nvPicPr>
          <p:cNvPr id="16" name="Рисунок 15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276872"/>
            <a:ext cx="864095" cy="648072"/>
          </a:xfrm>
          <a:prstGeom prst="rect">
            <a:avLst/>
          </a:prstGeom>
        </p:spPr>
      </p:pic>
      <p:pic>
        <p:nvPicPr>
          <p:cNvPr id="17" name="Рисунок 16" descr="Ulitk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9FC"/>
              </a:clrFrom>
              <a:clrTo>
                <a:srgbClr val="F1F9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988840"/>
            <a:ext cx="864095" cy="64807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</TotalTime>
  <Words>126</Words>
  <Application>Microsoft Office PowerPoint</Application>
  <PresentationFormat>Экран (4:3)</PresentationFormat>
  <Paragraphs>47</Paragraphs>
  <Slides>19</Slides>
  <Notes>0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Тема Office</vt:lpstr>
      <vt:lpstr>В стране предлогов</vt:lpstr>
      <vt:lpstr>Презентация PowerPoint</vt:lpstr>
      <vt:lpstr>Презентация PowerPoint</vt:lpstr>
      <vt:lpstr>Где Я ?</vt:lpstr>
      <vt:lpstr>А теперь, где Я? </vt:lpstr>
      <vt:lpstr>Презентация PowerPoint</vt:lpstr>
      <vt:lpstr>Найди меня 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Куда Я?</vt:lpstr>
      <vt:lpstr>А теперь, куда Я?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семёнов</dc:creator>
  <cp:lastModifiedBy>Аня</cp:lastModifiedBy>
  <cp:revision>130</cp:revision>
  <dcterms:created xsi:type="dcterms:W3CDTF">2011-10-11T12:33:56Z</dcterms:created>
  <dcterms:modified xsi:type="dcterms:W3CDTF">2019-11-25T17:37:53Z</dcterms:modified>
</cp:coreProperties>
</file>