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4038CA-0F99-4E7D-AF0D-8F98E1797CD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F6B3D6-85BE-4A15-9F2E-826EB2EE0D9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458200" cy="15716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900" b="1" i="1" dirty="0" smtClean="0">
                <a:latin typeface="Times New Roman" pitchFamily="18" charset="0"/>
                <a:cs typeface="Times New Roman" pitchFamily="18" charset="0"/>
              </a:rPr>
              <a:t>Экологическое состояние реки Пшеха  протекающей по территории города Апшеронска</a:t>
            </a:r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http://static.panoramio.com/photos/large/131924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3"/>
            <a:ext cx="8358246" cy="5260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Химический анализ состояния воды в реке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Отношение населения к экологическим проблемам реки</a:t>
            </a:r>
            <a:endParaRPr lang="ru-RU" dirty="0"/>
          </a:p>
        </p:txBody>
      </p:sp>
      <p:pic>
        <p:nvPicPr>
          <p:cNvPr id="4" name="Содержимое 3" descr="hello_html_11cb4a1c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737" y="1953419"/>
            <a:ext cx="648652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</a:t>
            </a:r>
            <a:r>
              <a:rPr lang="ru-RU" dirty="0" smtClean="0"/>
              <a:t>: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Река, путём собственной биологической очистки, борется за выживание, и пока это удаётся. Рано или поздно наступит биологическое истощение водоёма. От кого это зависит? От нас, от людей, живущих в городе Апшеронске, от тех, которым не жалко не только обитателей водоемов, но и собственного здоровья. </a:t>
            </a:r>
          </a:p>
          <a:p>
            <a:r>
              <a:rPr lang="ru-RU" dirty="0" smtClean="0"/>
              <a:t>           Необходимо активизировать волонтерское движение по очистке прибрежной зоны. Охрана рек - дело не только государственное. Чистота речной воды зависит от каждого из нас!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r>
              <a:rPr lang="ru-RU" b="1" dirty="0" smtClean="0"/>
              <a:t> Цель работы: 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- </a:t>
            </a:r>
            <a:r>
              <a:rPr lang="ru-RU" b="1" dirty="0" smtClean="0"/>
              <a:t>изучение экологического состояния </a:t>
            </a:r>
            <a:r>
              <a:rPr lang="ru-RU" b="1" dirty="0" err="1" smtClean="0"/>
              <a:t>рекиПшеха</a:t>
            </a:r>
            <a:r>
              <a:rPr lang="ru-RU" b="1" dirty="0" smtClean="0"/>
              <a:t>, протекающей  по территории города Апшеронска,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- </a:t>
            </a:r>
            <a:r>
              <a:rPr lang="ru-RU" b="1" dirty="0" smtClean="0"/>
              <a:t>анализ качества воды по показателям безопасности для человека</a:t>
            </a:r>
            <a:endParaRPr lang="ru-RU" b="1" dirty="0"/>
          </a:p>
        </p:txBody>
      </p:sp>
      <p:pic>
        <p:nvPicPr>
          <p:cNvPr id="4098" name="Picture 2" descr="http://hadizhensk.narod.ru/photo/nature/river_pshish/Pshish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57561"/>
            <a:ext cx="4500562" cy="3500439"/>
          </a:xfrm>
          <a:prstGeom prst="rect">
            <a:avLst/>
          </a:prstGeom>
          <a:noFill/>
        </p:spPr>
      </p:pic>
      <p:pic>
        <p:nvPicPr>
          <p:cNvPr id="4100" name="Picture 4" descr="http://yras.users.photofile.ru/photo/yras/2394382/xlarge/431756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357562"/>
            <a:ext cx="4643438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/>
          <a:lstStyle/>
          <a:p>
            <a:r>
              <a:rPr lang="ru-RU" b="1" dirty="0" smtClean="0"/>
              <a:t>Задачи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rmAutofit fontScale="85000" lnSpcReduction="20000"/>
          </a:bodyPr>
          <a:lstStyle/>
          <a:p>
            <a:r>
              <a:rPr lang="ru-RU" sz="3100" b="1" dirty="0" smtClean="0"/>
              <a:t>-собрать информацию о возможных источниках загрязнения реки  Пшеха;</a:t>
            </a:r>
          </a:p>
          <a:p>
            <a:r>
              <a:rPr lang="ru-RU" sz="3100" b="1" dirty="0" smtClean="0"/>
              <a:t>- провести органолептический анализ воды;</a:t>
            </a:r>
          </a:p>
          <a:p>
            <a:r>
              <a:rPr lang="ru-RU" sz="3100" b="1" dirty="0" smtClean="0"/>
              <a:t>- провести визуальную оценку состояния прибрежной зоны;</a:t>
            </a:r>
          </a:p>
          <a:p>
            <a:r>
              <a:rPr lang="ru-RU" sz="3100" b="1" dirty="0" smtClean="0"/>
              <a:t>- определить PH воды при помощи лакмусовой бумаги;</a:t>
            </a:r>
          </a:p>
          <a:p>
            <a:r>
              <a:rPr lang="ru-RU" sz="3100" b="1" dirty="0" smtClean="0"/>
              <a:t>-провести опрос населения, с целью выяснения отношения к экологическим проблемам реки  Пшеха;</a:t>
            </a:r>
          </a:p>
          <a:p>
            <a:r>
              <a:rPr lang="ru-RU" sz="3100" b="1" dirty="0" smtClean="0"/>
              <a:t>- проанализировать результаты опроса и наблюдений;</a:t>
            </a:r>
          </a:p>
          <a:p>
            <a:r>
              <a:rPr lang="ru-RU" sz="3100" b="1" dirty="0" smtClean="0"/>
              <a:t>-сформулировать выводы и предложения.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наблюдение</a:t>
            </a:r>
            <a:endParaRPr lang="en-US" sz="3200" b="1" dirty="0" smtClean="0"/>
          </a:p>
          <a:p>
            <a:r>
              <a:rPr lang="ru-RU" sz="3200" b="1" dirty="0" smtClean="0"/>
              <a:t> </a:t>
            </a:r>
            <a:r>
              <a:rPr lang="ru-RU" sz="3200" b="1" dirty="0" smtClean="0"/>
              <a:t>анализ </a:t>
            </a:r>
            <a:r>
              <a:rPr lang="ru-RU" sz="3200" b="1" dirty="0" smtClean="0"/>
              <a:t>научной </a:t>
            </a:r>
            <a:r>
              <a:rPr lang="ru-RU" sz="3200" b="1" dirty="0" smtClean="0"/>
              <a:t>литературы; </a:t>
            </a:r>
            <a:endParaRPr lang="en-US" sz="3200" b="1" dirty="0" smtClean="0"/>
          </a:p>
          <a:p>
            <a:r>
              <a:rPr lang="ru-RU" sz="3200" b="1" dirty="0" smtClean="0"/>
              <a:t>физический </a:t>
            </a:r>
            <a:r>
              <a:rPr lang="ru-RU" sz="3200" b="1" dirty="0" smtClean="0"/>
              <a:t>и химический анализ воды при помощи лакмусовой бумаги; </a:t>
            </a:r>
            <a:endParaRPr lang="en-US" sz="3200" b="1" dirty="0" smtClean="0"/>
          </a:p>
          <a:p>
            <a:r>
              <a:rPr lang="ru-RU" sz="3200" b="1" dirty="0" smtClean="0"/>
              <a:t>интервьюирование</a:t>
            </a:r>
            <a:r>
              <a:rPr lang="ru-RU" sz="3200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Гипотеза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экологическое состояние реки – «здоровье» окружающей нас природы -  не удовлетворительное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img-fotki.yandex.ru/get/6701/41698048.b8/0_7cdee_10e88e66_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29208" cy="3321906"/>
          </a:xfrm>
          <a:prstGeom prst="rect">
            <a:avLst/>
          </a:prstGeom>
          <a:noFill/>
        </p:spPr>
      </p:pic>
      <p:pic>
        <p:nvPicPr>
          <p:cNvPr id="17412" name="Picture 4" descr="http://cs323920.vk.me/v323920355/a0f2/iS3MtCQLl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1990" y="3286124"/>
            <a:ext cx="4752010" cy="3571876"/>
          </a:xfrm>
          <a:prstGeom prst="rect">
            <a:avLst/>
          </a:prstGeom>
          <a:noFill/>
        </p:spPr>
      </p:pic>
      <p:pic>
        <p:nvPicPr>
          <p:cNvPr id="17414" name="Picture 6" descr="http://hadizhensk.narod.ru/photo/city/2007/1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3286124"/>
            <a:ext cx="4476749" cy="3571876"/>
          </a:xfrm>
          <a:prstGeom prst="rect">
            <a:avLst/>
          </a:prstGeom>
          <a:noFill/>
        </p:spPr>
      </p:pic>
      <p:pic>
        <p:nvPicPr>
          <p:cNvPr id="17416" name="Picture 8" descr="http://hadizhensk.narod.ru/photo/nature/view_2004/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5" y="0"/>
            <a:ext cx="4714876" cy="3375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Органолептический анализ воды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Определение запаха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Метод качественного определения мутности.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241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 Цель работы: . </vt:lpstr>
      <vt:lpstr>Задачи работы:</vt:lpstr>
      <vt:lpstr>Методы исследования: </vt:lpstr>
      <vt:lpstr>Гипотеза:</vt:lpstr>
      <vt:lpstr>Слайд 6</vt:lpstr>
      <vt:lpstr>Органолептический анализ воды</vt:lpstr>
      <vt:lpstr>Определение запаха </vt:lpstr>
      <vt:lpstr>Метод качественного определения мутности. </vt:lpstr>
      <vt:lpstr>Химический анализ состояния воды в реке</vt:lpstr>
      <vt:lpstr>Отношение населения к экологическим проблемам реки</vt:lpstr>
      <vt:lpstr>Вывод: 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999</dc:creator>
  <cp:lastModifiedBy>999</cp:lastModifiedBy>
  <cp:revision>3</cp:revision>
  <dcterms:created xsi:type="dcterms:W3CDTF">2016-02-16T13:45:27Z</dcterms:created>
  <dcterms:modified xsi:type="dcterms:W3CDTF">2016-02-16T14:08:21Z</dcterms:modified>
</cp:coreProperties>
</file>