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9" r:id="rId6"/>
    <p:sldId id="275" r:id="rId7"/>
    <p:sldId id="270" r:id="rId8"/>
    <p:sldId id="263" r:id="rId9"/>
    <p:sldId id="264" r:id="rId10"/>
    <p:sldId id="271" r:id="rId11"/>
    <p:sldId id="273" r:id="rId12"/>
    <p:sldId id="274" r:id="rId13"/>
    <p:sldId id="277" r:id="rId14"/>
    <p:sldId id="265" r:id="rId15"/>
    <p:sldId id="26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214686"/>
            <a:ext cx="6400800" cy="23717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Из опыта работы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МДОУ ЦРР детский сад №5 «Сказка»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муниципального образования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err="1" smtClean="0"/>
              <a:t>Усть-Лабинский</a:t>
            </a:r>
            <a:r>
              <a:rPr lang="ru-RU" sz="2800" b="1" dirty="0" smtClean="0"/>
              <a:t> район</a:t>
            </a: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  <a:p>
            <a:r>
              <a:rPr lang="ru-RU" sz="2400" dirty="0" smtClean="0"/>
              <a:t>Педагог: </a:t>
            </a:r>
            <a:r>
              <a:rPr lang="ru-RU" sz="2400" b="1" i="1" dirty="0" smtClean="0"/>
              <a:t>ИЗОТОВА МАРИНА НИКОЛАЕВНА</a:t>
            </a:r>
          </a:p>
          <a:p>
            <a:r>
              <a:rPr lang="ru-RU" sz="2400" dirty="0" smtClean="0"/>
              <a:t>Воспитанник</a:t>
            </a:r>
            <a:r>
              <a:rPr lang="ru-RU" sz="2400" b="1" i="1" dirty="0" smtClean="0"/>
              <a:t>: ЗЛЫГОСТЕВ ИВАН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Исследовательская работа « Молоко»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65416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А вот и молочный магазин. </a:t>
            </a:r>
            <a:r>
              <a:rPr lang="ru-RU" sz="3200" dirty="0" smtClean="0"/>
              <a:t>Какое здесь разнообразие молока и молочных продуктов.</a:t>
            </a:r>
            <a:endParaRPr lang="ru-RU" sz="3200" dirty="0"/>
          </a:p>
        </p:txBody>
      </p:sp>
      <p:pic>
        <p:nvPicPr>
          <p:cNvPr id="2050" name="Picture 2" descr="E:\RxhAd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00240"/>
            <a:ext cx="2106280" cy="1714512"/>
          </a:xfrm>
          <a:prstGeom prst="rect">
            <a:avLst/>
          </a:prstGeom>
          <a:noFill/>
        </p:spPr>
      </p:pic>
      <p:pic>
        <p:nvPicPr>
          <p:cNvPr id="2051" name="Picture 3" descr="E:\molo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5143512"/>
            <a:ext cx="1446207" cy="1221816"/>
          </a:xfrm>
          <a:prstGeom prst="rect">
            <a:avLst/>
          </a:prstGeom>
          <a:noFill/>
        </p:spPr>
      </p:pic>
      <p:pic>
        <p:nvPicPr>
          <p:cNvPr id="2052" name="Picture 4" descr="E:\news00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572008"/>
            <a:ext cx="1902174" cy="1071570"/>
          </a:xfrm>
          <a:prstGeom prst="rect">
            <a:avLst/>
          </a:prstGeom>
          <a:noFill/>
        </p:spPr>
      </p:pic>
      <p:pic>
        <p:nvPicPr>
          <p:cNvPr id="7" name="Рисунок 6" descr="C:\Documents and Settings\BOSS\Рабочий стол\Ваня конкурс\DSC001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928802"/>
            <a:ext cx="3095625" cy="232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BOSS\Рабочий стол\Ваня конкурс\DSC0012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4286256"/>
            <a:ext cx="3063875" cy="2297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BOSS\Рабочий стол\Ваня конкурс\DSC001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8780" y="2081202"/>
            <a:ext cx="3095625" cy="232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25536"/>
          </a:xfrm>
        </p:spPr>
        <p:txBody>
          <a:bodyPr>
            <a:noAutofit/>
          </a:bodyPr>
          <a:lstStyle/>
          <a:p>
            <a:pPr algn="ctr"/>
            <a:r>
              <a:rPr lang="ru-RU" sz="18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Я-исследователь</a:t>
            </a:r>
            <a:r>
              <a:rPr 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Чтобы узнать, что же мы можем сделать с молоком, я проводил опыты: кипятил молоко, замораживал, заквасил, Теперь я знаю, что из молока можно сделать йогурт, творог, сметану и даже мороженое.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Documents and Settings\BOSS\Рабочий стол\Ваня конкурс\DSC00137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928802"/>
            <a:ext cx="3062286" cy="223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BOSS\Рабочий стол\молоко\простокваша\DSC0028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071678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BOSS\Рабочий стол\молоко\мороженое\DSC0027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2571744"/>
            <a:ext cx="2714612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BOSS\Рабочий стол\молоко\йогурт\DSC0029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4500570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BOSS\Рабочий стол\молоко\мороженое\DSC0028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26" y="4500570"/>
            <a:ext cx="22860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BOSS\Рабочий стол\молоко\йогурт\DSC0029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4357694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BOSS\Рабочий стол\Ваня конкурс\DSC00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71612"/>
            <a:ext cx="2863849" cy="182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BOSS\Рабочий стол\Ваня конкурс\DSC001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92895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BOSS\Рабочий стол\молоко\творог\DSC0026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86190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BOSS\Рабочий стол\молоко\творог\DSC0029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714752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BOSS\Рабочий стол\Ваня конкурс\DSC0013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285728"/>
            <a:ext cx="3071834" cy="233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BOSS\Рабочий стол\Фото 2010г\молоко\творог\DSC0028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286256"/>
            <a:ext cx="2357454" cy="195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Какое значение имеет молоко для жизни ребенка?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1600200"/>
            <a:ext cx="2390804" cy="44958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 попало молоко к нам в детский сад. И наши повара готовят нам из молока много вкусных блюд.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Молоко имеет огромное значение в питании детей всех возрастов и особенно первого года жизни ребенка. Молоко домашних животных- прекрасная пища для роста и развития ребенка. Молоко содержит белки. Жиры, углеводы, минеральные вещества и витамины.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Белки способствуют построению клеток тела.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Жиры служат источником тепла в организме, они богаты витаминами А, В, С,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Хорошо усваивается детским организмом молочный сахар(углеводы).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Минеральные вещества: кальций, фосфор, железо. При недостатке этих веществ развивается малокровие.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Молоко содержит решительно все, что нужно ребенку. Поэтому в раннем детстве ребенок может питаться одним молоком.</a:t>
            </a:r>
          </a:p>
        </p:txBody>
      </p:sp>
      <p:pic>
        <p:nvPicPr>
          <p:cNvPr id="6" name="Рисунок 5" descr="C:\Documents and Settings\BOSS\Рабочий стол\Конкурс Я- исслед\DSC070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429000"/>
            <a:ext cx="2357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285720" y="274639"/>
            <a:ext cx="840108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</a:rPr>
              <a:t>В состав молока и молочных продуктов входят питательные вещества: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11" name="AutoShape 11"/>
          <p:cNvSpPr>
            <a:spLocks noGrp="1"/>
          </p:cNvSpPr>
          <p:nvPr>
            <p:ph sz="quarter" idx="1"/>
          </p:nvPr>
        </p:nvSpPr>
        <p:spPr bwMode="auto">
          <a:xfrm>
            <a:off x="4786314" y="5643578"/>
            <a:ext cx="2085964" cy="695316"/>
          </a:xfrm>
          <a:prstGeom prst="borderCallout1">
            <a:avLst>
              <a:gd name="adj1" fmla="val 18750"/>
              <a:gd name="adj2" fmla="val 103847"/>
              <a:gd name="adj3" fmla="val 6258"/>
              <a:gd name="adj4" fmla="val 100807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Белки</a:t>
            </a:r>
            <a:endParaRPr lang="ru-RU" dirty="0"/>
          </a:p>
        </p:txBody>
      </p:sp>
      <p:sp>
        <p:nvSpPr>
          <p:cNvPr id="14" name="AutoShape 14"/>
          <p:cNvSpPr>
            <a:spLocks/>
          </p:cNvSpPr>
          <p:nvPr/>
        </p:nvSpPr>
        <p:spPr bwMode="auto">
          <a:xfrm>
            <a:off x="285720" y="3000372"/>
            <a:ext cx="1981200" cy="609600"/>
          </a:xfrm>
          <a:prstGeom prst="borderCallout1">
            <a:avLst>
              <a:gd name="adj1" fmla="val -126704"/>
              <a:gd name="adj2" fmla="val -54896"/>
              <a:gd name="adj3" fmla="val -124741"/>
              <a:gd name="adj4" fmla="val -53685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dirty="0" smtClean="0"/>
              <a:t>Углеводы</a:t>
            </a:r>
            <a:endParaRPr lang="ru-RU" sz="2800" dirty="0"/>
          </a:p>
        </p:txBody>
      </p:sp>
      <p:sp>
        <p:nvSpPr>
          <p:cNvPr id="15" name="AutoShape 26"/>
          <p:cNvSpPr>
            <a:spLocks/>
          </p:cNvSpPr>
          <p:nvPr/>
        </p:nvSpPr>
        <p:spPr bwMode="auto">
          <a:xfrm>
            <a:off x="285720" y="3857628"/>
            <a:ext cx="2133600" cy="609600"/>
          </a:xfrm>
          <a:prstGeom prst="borderCallout1">
            <a:avLst>
              <a:gd name="adj1" fmla="val 18750"/>
              <a:gd name="adj2" fmla="val -3569"/>
              <a:gd name="adj3" fmla="val 6699"/>
              <a:gd name="adj4" fmla="val -119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dirty="0" smtClean="0"/>
              <a:t>Вода</a:t>
            </a:r>
            <a:endParaRPr lang="ru-RU" sz="2800" dirty="0"/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214282" y="4643446"/>
            <a:ext cx="2338390" cy="609600"/>
          </a:xfrm>
          <a:prstGeom prst="borderCallout1">
            <a:avLst>
              <a:gd name="adj1" fmla="val 18750"/>
              <a:gd name="adj2" fmla="val -3847"/>
              <a:gd name="adj3" fmla="val 1560"/>
              <a:gd name="adj4" fmla="val -5179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dirty="0" smtClean="0"/>
              <a:t>Витамины</a:t>
            </a:r>
            <a:endParaRPr lang="ru-RU" sz="2800" dirty="0"/>
          </a:p>
        </p:txBody>
      </p:sp>
      <p:sp>
        <p:nvSpPr>
          <p:cNvPr id="19" name="AutoShape 10"/>
          <p:cNvSpPr>
            <a:spLocks/>
          </p:cNvSpPr>
          <p:nvPr/>
        </p:nvSpPr>
        <p:spPr bwMode="auto">
          <a:xfrm>
            <a:off x="285720" y="5643578"/>
            <a:ext cx="3643338" cy="857256"/>
          </a:xfrm>
          <a:prstGeom prst="borderCallout1">
            <a:avLst>
              <a:gd name="adj1" fmla="val 18750"/>
              <a:gd name="adj2" fmla="val 102088"/>
              <a:gd name="adj3" fmla="val 13472"/>
              <a:gd name="adj4" fmla="val 102467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dirty="0" smtClean="0"/>
              <a:t>Минеральные вещества</a:t>
            </a:r>
            <a:endParaRPr lang="ru-RU" sz="2800" dirty="0"/>
          </a:p>
        </p:txBody>
      </p:sp>
      <p:pic>
        <p:nvPicPr>
          <p:cNvPr id="1027" name="Picture 3" descr="E:\Dairy-Produc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000240"/>
            <a:ext cx="5229236" cy="3286148"/>
          </a:xfrm>
          <a:prstGeom prst="rect">
            <a:avLst/>
          </a:prstGeom>
          <a:noFill/>
        </p:spPr>
      </p:pic>
      <p:sp>
        <p:nvSpPr>
          <p:cNvPr id="24" name="AutoShape 11"/>
          <p:cNvSpPr>
            <a:spLocks/>
          </p:cNvSpPr>
          <p:nvPr/>
        </p:nvSpPr>
        <p:spPr bwMode="auto">
          <a:xfrm>
            <a:off x="571472" y="2285992"/>
            <a:ext cx="1571636" cy="571504"/>
          </a:xfrm>
          <a:prstGeom prst="borderCallout1">
            <a:avLst>
              <a:gd name="adj1" fmla="val 18750"/>
              <a:gd name="adj2" fmla="val 103847"/>
              <a:gd name="adj3" fmla="val 6258"/>
              <a:gd name="adj4" fmla="val 100807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dirty="0" smtClean="0"/>
              <a:t>Жиры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1"/>
                </a:solidFill>
              </a:rPr>
              <a:t>Вывод.</a:t>
            </a:r>
            <a:endParaRPr lang="ru-RU" sz="60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Молоко и молочные продукты. Наиболее легко и полно переваривается организмом. Молоко насыщает организм кальцием и другими полезными веществами, которые снижают отрицательное воздействие неблагоприятной экологической обстановки.</a:t>
            </a:r>
          </a:p>
          <a:p>
            <a:r>
              <a:rPr lang="ru-RU" dirty="0" smtClean="0"/>
              <a:t> Ежедневное употребление молока уберегут наш организм от различных заболеваний.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585913" y="274638"/>
            <a:ext cx="7558087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5400" b="1" dirty="0">
              <a:solidFill>
                <a:schemeClr val="accent1"/>
              </a:solidFill>
            </a:endParaRPr>
          </a:p>
        </p:txBody>
      </p:sp>
      <p:pic>
        <p:nvPicPr>
          <p:cNvPr id="6" name="Рисунок 5" descr="C:\Documents and Settings\BOSS\Рабочий стол\Ваня конкурс\DSC0014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714488"/>
            <a:ext cx="528641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104721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857232"/>
            <a:ext cx="1675427" cy="223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milk_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071942"/>
            <a:ext cx="1804989" cy="156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Раздел</a:t>
            </a:r>
            <a:r>
              <a:rPr lang="ru-RU" dirty="0" smtClean="0"/>
              <a:t>: </a:t>
            </a:r>
            <a:r>
              <a:rPr lang="ru-RU" dirty="0" smtClean="0">
                <a:solidFill>
                  <a:schemeClr val="accent1"/>
                </a:solidFill>
              </a:rPr>
              <a:t>естествознание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Данная работа носит исследовательский характер. Цель работы : Узнать значение и роль молока и молочных продуктов в жизни ребенка</a:t>
            </a:r>
          </a:p>
          <a:p>
            <a:r>
              <a:rPr lang="ru-RU" dirty="0" smtClean="0"/>
              <a:t> Гипотеза: молоко- основной продукт детского питания      </a:t>
            </a:r>
          </a:p>
          <a:p>
            <a:r>
              <a:rPr lang="ru-RU" dirty="0" smtClean="0"/>
              <a:t>Гипотеза – полезно ли молоко для детского организма.</a:t>
            </a:r>
          </a:p>
          <a:p>
            <a:r>
              <a:rPr lang="ru-RU" dirty="0" smtClean="0"/>
              <a:t>Гипотеза- в молоке содержатся жиры и углеводы, которые обеспечивают организм энергией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9704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 меня возник вопрос?</a:t>
            </a:r>
            <a:endParaRPr lang="ru-RU" sz="6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143116"/>
            <a:ext cx="3749040" cy="4286280"/>
          </a:xfrm>
        </p:spPr>
        <p:txBody>
          <a:bodyPr/>
          <a:lstStyle/>
          <a:p>
            <a:r>
              <a:rPr lang="ru-RU" dirty="0" smtClean="0"/>
              <a:t>Летом у меня родился младший брат Илюша . И я задумался, почему же мама кормит его только молоком? Ни супом , ни мясом?</a:t>
            </a:r>
          </a:p>
          <a:p>
            <a:r>
              <a:rPr lang="ru-RU" dirty="0" smtClean="0"/>
              <a:t>Я спросил у мамы: </a:t>
            </a:r>
          </a:p>
          <a:p>
            <a:pPr>
              <a:buNone/>
            </a:pPr>
            <a:r>
              <a:rPr lang="ru-RU" dirty="0" smtClean="0"/>
              <a:t>« Почему же так?»</a:t>
            </a:r>
            <a:endParaRPr lang="ru-RU" dirty="0"/>
          </a:p>
        </p:txBody>
      </p:sp>
      <p:pic>
        <p:nvPicPr>
          <p:cNvPr id="1026" name="Picture 2" descr="C:\Documents and Settings\BOSS\Рабочий стол\Ваня конкурс\DSC0014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071678"/>
            <a:ext cx="2963855" cy="2214578"/>
          </a:xfrm>
          <a:prstGeom prst="rect">
            <a:avLst/>
          </a:prstGeom>
          <a:noFill/>
        </p:spPr>
      </p:pic>
      <p:pic>
        <p:nvPicPr>
          <p:cNvPr id="5" name="Рисунок 4" descr="C:\Documents and Settings\BOSS\Рабочий стол\Ваня конкурс\DSC0014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429132"/>
            <a:ext cx="2930525" cy="219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BOSS\Рабочий стол\Ваня конкурс\DSC001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7408" y="2224078"/>
            <a:ext cx="2963855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glass-of-mil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447800"/>
            <a:ext cx="3500462" cy="4572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071934" y="1447800"/>
            <a:ext cx="4611056" cy="4572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Человек научился добывать молоко 5 тысяч лет назад. Он начал приручать диких животных, попробовал молоко диких коз, лошадей, буйволиц, верблюдиц. Но самым вкусным ему показалось коровье молоко. Корова давала молока больше всех животных. Она кормила и детей и взрослых.</a:t>
            </a:r>
          </a:p>
          <a:p>
            <a:r>
              <a:rPr lang="ru-RU" sz="2000" dirty="0" smtClean="0"/>
              <a:t>Молоко –основной продукт детского питания! Молоко содержит кальций, без которого не будут нормально расти ни кости, ни зубы. </a:t>
            </a:r>
            <a:endParaRPr lang="ru-RU" sz="2000" dirty="0"/>
          </a:p>
        </p:txBody>
      </p:sp>
      <p:pic>
        <p:nvPicPr>
          <p:cNvPr id="6" name="Picture 3" descr="E:\glass-of-mil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736"/>
            <a:ext cx="350046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type="body" idx="2"/>
          </p:nvPr>
        </p:nvSpPr>
        <p:spPr>
          <a:xfrm>
            <a:off x="285720" y="1428736"/>
            <a:ext cx="2643206" cy="500066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понять где мы берем молоко, я посетил детскую библиотеку изучил детские энциклопедии, электронные энциклопедии с подробными рисунками и узнал как молоко попадает к нам на стол. Познакомился с такими  понятиями, как белки, жиры, витамины. </a:t>
            </a:r>
            <a:endParaRPr lang="ru-RU" sz="2000" dirty="0"/>
          </a:p>
        </p:txBody>
      </p:sp>
      <p:pic>
        <p:nvPicPr>
          <p:cNvPr id="11" name="Содержимое 10" descr="C:\Documents and Settings\BOSS\Рабочий стол\DSC07115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71612"/>
            <a:ext cx="3462251" cy="224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BOSS\Рабочий стол\Конкурс Я- исслед\DSC071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929066"/>
            <a:ext cx="3287718" cy="251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 я рассмотрел много интересных книг о молоке и познакомился с множеством молочных продуктов.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Documents and Settings\BOSS\Рабочий стол\Ваня конкурс\DSC00132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71612"/>
            <a:ext cx="27390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BOSS\Рабочий стол\Ваня конкурс\DSC0013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571612"/>
            <a:ext cx="28400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BOSS\Рабочий стол\Ваня конкурс\DSC001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3" y="4000504"/>
            <a:ext cx="2714644" cy="215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BOSS\Рабочий стол\Ваня конкурс\DSC0013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000504"/>
            <a:ext cx="284480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25536"/>
          </a:xfrm>
        </p:spPr>
        <p:txBody>
          <a:bodyPr>
            <a:noAutofit/>
          </a:bodyPr>
          <a:lstStyle/>
          <a:p>
            <a:r>
              <a:rPr lang="ru-RU" sz="2400" dirty="0" smtClean="0"/>
              <a:t>Я узнал, что молоко нам дает корова,  съездил на </a:t>
            </a:r>
            <a:r>
              <a:rPr lang="ru-RU" sz="2400" dirty="0" smtClean="0">
                <a:solidFill>
                  <a:schemeClr val="accent1"/>
                </a:solidFill>
              </a:rPr>
              <a:t>ферму</a:t>
            </a:r>
            <a:r>
              <a:rPr lang="ru-RU" sz="2400" dirty="0" smtClean="0"/>
              <a:t>, чтобы увидеть как это происходит. Теперь я знаю, что такое аппарат для доения, ферма, доярка.</a:t>
            </a:r>
            <a:endParaRPr lang="ru-RU" sz="2400" dirty="0"/>
          </a:p>
        </p:txBody>
      </p:sp>
      <p:pic>
        <p:nvPicPr>
          <p:cNvPr id="7" name="Picture 4" descr="C:\Documents and Settings\BOSS\Рабочий стол\Конкурс Я- исслед\DSC070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71612"/>
            <a:ext cx="3358342" cy="2360974"/>
          </a:xfrm>
          <a:prstGeom prst="rect">
            <a:avLst/>
          </a:prstGeom>
          <a:noFill/>
        </p:spPr>
      </p:pic>
      <p:pic>
        <p:nvPicPr>
          <p:cNvPr id="4" name="Рисунок 3" descr="C:\Documents and Settings\BOSS\Рабочий стол\Конкурс Я- исслед\DSC0708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571612"/>
            <a:ext cx="368617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BOSS\Рабочий стол\Конкурс Я- исслед\DSC0708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071942"/>
            <a:ext cx="3797300" cy="250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BOSS\Рабочий стол\Конкурс Я- исслед\DSC0709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4143380"/>
            <a:ext cx="307183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BOSS\Рабочий стол\Конкурс Я- исслед\DSC070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7" y="3643314"/>
            <a:ext cx="3286148" cy="280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BOSS\Рабочий стол\Конкурс Я- исслед\DSC0708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428604"/>
            <a:ext cx="314327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BOSS\Рабочий стол\Конкурс Я- исслед\DSC0709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7166"/>
            <a:ext cx="340678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BOSS\Рабочий стол\Конкурс Я- исслед\DSC071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714752"/>
            <a:ext cx="35719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</a:rPr>
              <a:t>С фермы на завод!</a:t>
            </a:r>
            <a:endParaRPr lang="ru-RU" sz="5400" b="1" dirty="0">
              <a:solidFill>
                <a:schemeClr val="accent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57158" y="1357298"/>
            <a:ext cx="3571900" cy="514353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фермы молоко привозят на молочный завод, где есть специальное оборудование для переработки молока. И с завода молоко и молочные продукты в красивых упаковках привозят в магазин. </a:t>
            </a:r>
          </a:p>
        </p:txBody>
      </p:sp>
      <p:pic>
        <p:nvPicPr>
          <p:cNvPr id="5" name="Содержимое 4" descr="E:\0012.jpg"/>
          <p:cNvPicPr>
            <a:picLocks noGrp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214810" y="1500174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119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4214818"/>
            <a:ext cx="32147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907</TotalTime>
  <Words>535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Исследовательская работа « Молоко» </vt:lpstr>
      <vt:lpstr>Раздел: естествознание</vt:lpstr>
      <vt:lpstr>У меня возник вопрос?</vt:lpstr>
      <vt:lpstr>Слайд 4</vt:lpstr>
      <vt:lpstr>Слайд 5</vt:lpstr>
      <vt:lpstr>Дома я рассмотрел много интересных книг о молоке и познакомился с множеством молочных продуктов.</vt:lpstr>
      <vt:lpstr>Я узнал, что молоко нам дает корова,  съездил на ферму, чтобы увидеть как это происходит. Теперь я знаю, что такое аппарат для доения, ферма, доярка.</vt:lpstr>
      <vt:lpstr>Слайд 8</vt:lpstr>
      <vt:lpstr>С фермы на завод!</vt:lpstr>
      <vt:lpstr>А вот и молочный магазин. Какое здесь разнообразие молока и молочных продуктов.</vt:lpstr>
      <vt:lpstr>Я-исследователь! Чтобы узнать, что же мы можем сделать с молоком, я проводил опыты: кипятил молоко, замораживал, заквасил, Теперь я знаю, что из молока можно сделать йогурт, творог, сметану и даже мороженое.</vt:lpstr>
      <vt:lpstr>Слайд 12</vt:lpstr>
      <vt:lpstr>Какое значение имеет молоко для жизни ребенка?</vt:lpstr>
      <vt:lpstr> В состав молока и молочных продуктов входят питательные вещества: </vt:lpstr>
      <vt:lpstr>Вывод.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 Молоко» </dc:title>
  <cp:lastModifiedBy>Master</cp:lastModifiedBy>
  <cp:revision>109</cp:revision>
  <dcterms:modified xsi:type="dcterms:W3CDTF">2019-11-25T07:58:52Z</dcterms:modified>
</cp:coreProperties>
</file>