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9" r:id="rId4"/>
    <p:sldId id="27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1" r:id="rId24"/>
    <p:sldId id="277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48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4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980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1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67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822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780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824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771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551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29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11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50DDD-BDDF-4818-9865-52397910CA39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1BB06-0027-45D8-8755-F075D273D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720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745851"/>
          </a:xfrm>
        </p:spPr>
        <p:txBody>
          <a:bodyPr>
            <a:noAutofit/>
          </a:bodyPr>
          <a:lstStyle/>
          <a:p>
            <a:r>
              <a:rPr lang="ru-RU" sz="7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в технике</a:t>
            </a:r>
            <a:br>
              <a:rPr lang="ru-RU" sz="7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«Кинусайга»</a:t>
            </a:r>
            <a:endParaRPr lang="ru-RU" sz="7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85872" y="6186791"/>
            <a:ext cx="9144000" cy="53988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и провела: Дерова Ольга Геннадьевна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22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41" y="173220"/>
            <a:ext cx="5601511" cy="41168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330" y="2334639"/>
            <a:ext cx="5583531" cy="420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89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24" y="100929"/>
            <a:ext cx="5886676" cy="4348264"/>
          </a:xfrm>
          <a:prstGeom prst="rect">
            <a:avLst/>
          </a:prstGeom>
        </p:spPr>
      </p:pic>
      <p:pic>
        <p:nvPicPr>
          <p:cNvPr id="1026" name="Picture 2" descr="C:\Users\Admin.Admin-ПК\Desktop\IMG_20191117_1417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384" y="2207195"/>
            <a:ext cx="5513231" cy="448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70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86" y="203692"/>
            <a:ext cx="6012571" cy="44455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0396" y="2586564"/>
            <a:ext cx="4787698" cy="412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08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865785"/>
            <a:ext cx="5471214" cy="47373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17" y="167693"/>
            <a:ext cx="5679277" cy="478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0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9560" y="544149"/>
            <a:ext cx="7201367" cy="555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2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732" y="170143"/>
            <a:ext cx="6066426" cy="42914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3380" y="2575021"/>
            <a:ext cx="5030398" cy="406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77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126" y="2440286"/>
            <a:ext cx="5775691" cy="41110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4320"/>
            <a:ext cx="5273309" cy="406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8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727" y="721973"/>
            <a:ext cx="7147460" cy="529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72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105" y="182995"/>
            <a:ext cx="6116328" cy="45349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4617" y="1522294"/>
            <a:ext cx="4548283" cy="510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0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3908" y="1433549"/>
            <a:ext cx="3819981" cy="51520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8947" y="284872"/>
            <a:ext cx="4202349" cy="566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86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36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849" y="365125"/>
            <a:ext cx="3742160" cy="50471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697" y="1238347"/>
            <a:ext cx="4072900" cy="549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94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1322" y="136426"/>
            <a:ext cx="4247998" cy="57293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4917" y="1690688"/>
            <a:ext cx="4218972" cy="496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78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620" y="567848"/>
            <a:ext cx="7750575" cy="574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72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9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15597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ru-RU" sz="9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9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1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855" y="1279525"/>
            <a:ext cx="9683827" cy="428399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техникой «Кинусайга»; дать представление о многоугольниках на примере треугольника и четырёхугольника; закрепить знания о геометрических фигурах: треугольник, квадрат, трапеция; развивать познавательную активность; воспитывать усидчивость и аккуратность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74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02" y="931678"/>
            <a:ext cx="10645059" cy="501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23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9098" y="1027906"/>
            <a:ext cx="5807975" cy="522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92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3157" y="214009"/>
            <a:ext cx="7997009" cy="592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58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799" y="503407"/>
            <a:ext cx="7924401" cy="5875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5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9459" y="564205"/>
            <a:ext cx="7294646" cy="540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91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232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7646" y="365125"/>
            <a:ext cx="7956746" cy="589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37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8po_dr_skazok — копия</Template>
  <TotalTime>90</TotalTime>
  <Words>52</Words>
  <Application>Microsoft Office PowerPoint</Application>
  <PresentationFormat>Широкоэкранный</PresentationFormat>
  <Paragraphs>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Тема Office</vt:lpstr>
      <vt:lpstr>Математика в технике «Кинусайга»</vt:lpstr>
      <vt:lpstr>Презентация PowerPoint</vt:lpstr>
      <vt:lpstr>Задачи: познакомить с техникой «Кинусайга»; дать представление о многоугольниках на примере треугольника и четырёхугольника; закрепить знания о геометрических фигурах: треугольник, квадрат, трапеция; развивать познавательную активность; воспитывать усидчивость и аккуратность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«Кинусайга»</dc:title>
  <dc:creator>User</dc:creator>
  <cp:lastModifiedBy>User</cp:lastModifiedBy>
  <cp:revision>14</cp:revision>
  <dcterms:created xsi:type="dcterms:W3CDTF">2019-11-17T10:07:43Z</dcterms:created>
  <dcterms:modified xsi:type="dcterms:W3CDTF">2019-11-25T08:36:36Z</dcterms:modified>
</cp:coreProperties>
</file>