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по математике в 3Б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57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827584" y="3284984"/>
            <a:ext cx="756084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03648" y="47667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Конкурс «Забег по тропинке»</a:t>
            </a:r>
            <a:endParaRPr lang="ru-RU" sz="3600" dirty="0"/>
          </a:p>
        </p:txBody>
      </p:sp>
      <p:sp>
        <p:nvSpPr>
          <p:cNvPr id="8" name="Дуга 7"/>
          <p:cNvSpPr/>
          <p:nvPr/>
        </p:nvSpPr>
        <p:spPr>
          <a:xfrm>
            <a:off x="827584" y="2420888"/>
            <a:ext cx="2808312" cy="1728192"/>
          </a:xfrm>
          <a:prstGeom prst="arc">
            <a:avLst>
              <a:gd name="adj1" fmla="val 10821012"/>
              <a:gd name="adj2" fmla="val 536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9" name="Дуга 8"/>
          <p:cNvSpPr/>
          <p:nvPr/>
        </p:nvSpPr>
        <p:spPr>
          <a:xfrm>
            <a:off x="3635896" y="2528334"/>
            <a:ext cx="4752528" cy="1512168"/>
          </a:xfrm>
          <a:prstGeom prst="arc">
            <a:avLst>
              <a:gd name="adj1" fmla="val 10932062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814616" y="1897668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 м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1943559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7 М</a:t>
            </a:r>
            <a:endParaRPr lang="ru-RU" sz="32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6" y="3417970"/>
            <a:ext cx="1435514" cy="16561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167" y="3417970"/>
            <a:ext cx="1822260" cy="18222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078" y="3336095"/>
            <a:ext cx="1625970" cy="162597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1540" y="524023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Расстояние между лисой и волком будет          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432078" y="5373216"/>
            <a:ext cx="380282" cy="3902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33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827584" y="3284984"/>
            <a:ext cx="756084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" name="Дуга 2"/>
          <p:cNvSpPr/>
          <p:nvPr/>
        </p:nvSpPr>
        <p:spPr>
          <a:xfrm>
            <a:off x="5580112" y="2420888"/>
            <a:ext cx="2808312" cy="1728192"/>
          </a:xfrm>
          <a:prstGeom prst="arc">
            <a:avLst>
              <a:gd name="adj1" fmla="val 10821012"/>
              <a:gd name="adj2" fmla="val 536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" name="Дуга 3"/>
          <p:cNvSpPr/>
          <p:nvPr/>
        </p:nvSpPr>
        <p:spPr>
          <a:xfrm>
            <a:off x="796605" y="2590559"/>
            <a:ext cx="4752528" cy="1512168"/>
          </a:xfrm>
          <a:prstGeom prst="arc">
            <a:avLst>
              <a:gd name="adj1" fmla="val 10932062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552220" y="181413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 м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1933627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7 М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9" y="3336095"/>
            <a:ext cx="1625970" cy="1625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530" y="3336095"/>
            <a:ext cx="1822260" cy="18222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367068"/>
            <a:ext cx="1435514" cy="16561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560" y="5158355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Расстояние между лисой и волком будет         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600292" y="5240526"/>
            <a:ext cx="360040" cy="3588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35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827584" y="3284984"/>
            <a:ext cx="756084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" name="Дуга 2"/>
          <p:cNvSpPr/>
          <p:nvPr/>
        </p:nvSpPr>
        <p:spPr>
          <a:xfrm>
            <a:off x="827584" y="2571266"/>
            <a:ext cx="7591463" cy="1512168"/>
          </a:xfrm>
          <a:prstGeom prst="arc">
            <a:avLst>
              <a:gd name="adj1" fmla="val 10932062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>
            <a:off x="827584" y="2375667"/>
            <a:ext cx="2808312" cy="1728192"/>
          </a:xfrm>
          <a:prstGeom prst="arc">
            <a:avLst>
              <a:gd name="adj1" fmla="val 10821012"/>
              <a:gd name="adj2" fmla="val 536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063298" y="1955327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7 М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35402" y="155252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 м</a:t>
            </a:r>
            <a:endParaRPr lang="ru-RU" sz="2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" y="3346643"/>
            <a:ext cx="1822260" cy="18222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9681"/>
            <a:ext cx="1435514" cy="1656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542933"/>
            <a:ext cx="1625970" cy="16259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Расстояние между лисой и волком  3 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7495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827584" y="3284984"/>
            <a:ext cx="756084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24530"/>
            <a:ext cx="1625970" cy="1625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6101"/>
            <a:ext cx="1435514" cy="1656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274" y="3429681"/>
            <a:ext cx="1822260" cy="1822260"/>
          </a:xfrm>
          <a:prstGeom prst="rect">
            <a:avLst/>
          </a:prstGeom>
        </p:spPr>
      </p:pic>
      <p:sp>
        <p:nvSpPr>
          <p:cNvPr id="6" name="Дуга 5"/>
          <p:cNvSpPr/>
          <p:nvPr/>
        </p:nvSpPr>
        <p:spPr>
          <a:xfrm>
            <a:off x="827584" y="2571266"/>
            <a:ext cx="7591463" cy="1512168"/>
          </a:xfrm>
          <a:prstGeom prst="arc">
            <a:avLst>
              <a:gd name="adj1" fmla="val 10932062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063298" y="1955327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7 М</a:t>
            </a:r>
            <a:endParaRPr lang="ru-RU" sz="3200" b="1" dirty="0"/>
          </a:p>
        </p:txBody>
      </p:sp>
      <p:sp>
        <p:nvSpPr>
          <p:cNvPr id="8" name="Дуга 7"/>
          <p:cNvSpPr/>
          <p:nvPr/>
        </p:nvSpPr>
        <p:spPr>
          <a:xfrm>
            <a:off x="5580112" y="2420888"/>
            <a:ext cx="2808312" cy="1728192"/>
          </a:xfrm>
          <a:prstGeom prst="arc">
            <a:avLst>
              <a:gd name="adj1" fmla="val 10821012"/>
              <a:gd name="adj2" fmla="val 536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552220" y="181413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 м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551723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Расстояние между лисой и волком 3 метра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163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Конкурс капитанов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 rot="1172184">
            <a:off x="780967" y="1335657"/>
            <a:ext cx="1296144" cy="22322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9557527">
            <a:off x="2693615" y="1922660"/>
            <a:ext cx="1084261" cy="105824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1383085">
            <a:off x="4963443" y="1371661"/>
            <a:ext cx="2592288" cy="2160240"/>
          </a:xfrm>
          <a:prstGeom prst="rt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45038" y="4163888"/>
            <a:ext cx="7871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Если фигура зеленого цвета, то это треугольник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5038" y="4869160"/>
            <a:ext cx="7430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Все фигуры красного цвета – прямоугольники.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 rot="18591445">
            <a:off x="7333894" y="1938289"/>
            <a:ext cx="1286791" cy="131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45038" y="5589240"/>
            <a:ext cx="7295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3. Все фигуры не красного цвета – треугольники.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7840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548680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Подведение итогов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80528" y="2492896"/>
            <a:ext cx="958412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Поздравляем победителей!!!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56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540263"/>
              </p:ext>
            </p:extLst>
          </p:nvPr>
        </p:nvGraphicFramePr>
        <p:xfrm>
          <a:off x="1475656" y="1916832"/>
          <a:ext cx="6336703" cy="4392489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2162753"/>
                <a:gridCol w="2214749"/>
                <a:gridCol w="1959201"/>
              </a:tblGrid>
              <a:tr h="1464163"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4163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641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«Разминка»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86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717337"/>
              </p:ext>
            </p:extLst>
          </p:nvPr>
        </p:nvGraphicFramePr>
        <p:xfrm>
          <a:off x="1524000" y="1397000"/>
          <a:ext cx="6360369" cy="4624287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2120123"/>
                <a:gridCol w="2120123"/>
                <a:gridCol w="2120123"/>
              </a:tblGrid>
              <a:tr h="1541429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ru-RU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rgbClr val="FF0000"/>
                          </a:solidFill>
                        </a:rPr>
                        <a:t>26</a:t>
                      </a:r>
                      <a:endParaRPr lang="ru-RU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541429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41429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ru-RU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ru-RU" sz="8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7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6672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Конкурс «Разминка»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276872"/>
            <a:ext cx="67687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16 + 20 : 4 = 9</a:t>
            </a:r>
          </a:p>
          <a:p>
            <a:pPr algn="ctr"/>
            <a:endParaRPr lang="ru-RU" sz="6600" dirty="0"/>
          </a:p>
          <a:p>
            <a:pPr algn="ctr"/>
            <a:r>
              <a:rPr lang="ru-RU" sz="6600" dirty="0" smtClean="0"/>
              <a:t>9  10 – 7 = 27</a:t>
            </a:r>
            <a:endParaRPr lang="ru-RU" sz="6600" dirty="0"/>
          </a:p>
        </p:txBody>
      </p:sp>
      <p:sp>
        <p:nvSpPr>
          <p:cNvPr id="5" name="Овал 4"/>
          <p:cNvSpPr/>
          <p:nvPr/>
        </p:nvSpPr>
        <p:spPr>
          <a:xfrm>
            <a:off x="3167844" y="4869160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700808"/>
            <a:ext cx="77048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(</a:t>
            </a:r>
            <a:r>
              <a:rPr lang="ru-RU" sz="7200" dirty="0" smtClean="0"/>
              <a:t>16 </a:t>
            </a:r>
            <a:r>
              <a:rPr lang="ru-RU" sz="7200" dirty="0"/>
              <a:t>+ </a:t>
            </a:r>
            <a:r>
              <a:rPr lang="ru-RU" sz="7200" dirty="0" smtClean="0"/>
              <a:t>20</a:t>
            </a:r>
            <a:r>
              <a:rPr lang="ru-RU" sz="7200" dirty="0" smtClean="0">
                <a:solidFill>
                  <a:srgbClr val="FF0000"/>
                </a:solidFill>
              </a:rPr>
              <a:t>)</a:t>
            </a:r>
            <a:r>
              <a:rPr lang="ru-RU" sz="7200" dirty="0" smtClean="0"/>
              <a:t> </a:t>
            </a:r>
            <a:r>
              <a:rPr lang="ru-RU" sz="7200" dirty="0"/>
              <a:t>: 4 = 9</a:t>
            </a:r>
          </a:p>
          <a:p>
            <a:pPr algn="ctr"/>
            <a:endParaRPr lang="ru-RU" sz="7200" dirty="0"/>
          </a:p>
          <a:p>
            <a:pPr algn="ctr"/>
            <a:r>
              <a:rPr lang="ru-RU" sz="7200" dirty="0"/>
              <a:t>9  </a:t>
            </a:r>
            <a:r>
              <a:rPr lang="ru-RU" sz="7200" dirty="0" smtClean="0">
                <a:solidFill>
                  <a:srgbClr val="FF0000"/>
                </a:solidFill>
              </a:rPr>
              <a:t>(</a:t>
            </a:r>
            <a:r>
              <a:rPr lang="ru-RU" sz="7200" dirty="0" smtClean="0"/>
              <a:t>10 </a:t>
            </a:r>
            <a:r>
              <a:rPr lang="ru-RU" sz="7200" dirty="0"/>
              <a:t>– </a:t>
            </a:r>
            <a:r>
              <a:rPr lang="ru-RU" sz="7200" dirty="0" smtClean="0"/>
              <a:t>7</a:t>
            </a:r>
            <a:r>
              <a:rPr lang="ru-RU" sz="7200" dirty="0" smtClean="0">
                <a:solidFill>
                  <a:srgbClr val="FF0000"/>
                </a:solidFill>
              </a:rPr>
              <a:t>)</a:t>
            </a:r>
            <a:r>
              <a:rPr lang="ru-RU" sz="7200" dirty="0" smtClean="0"/>
              <a:t> </a:t>
            </a:r>
            <a:r>
              <a:rPr lang="ru-RU" sz="7200" dirty="0"/>
              <a:t>= </a:t>
            </a:r>
            <a:r>
              <a:rPr lang="ru-RU" sz="7200" dirty="0" smtClean="0"/>
              <a:t>27</a:t>
            </a:r>
            <a:endParaRPr lang="ru-RU" sz="7200" dirty="0"/>
          </a:p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627784" y="4509120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2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847743"/>
              </p:ext>
            </p:extLst>
          </p:nvPr>
        </p:nvGraphicFramePr>
        <p:xfrm>
          <a:off x="611560" y="1628800"/>
          <a:ext cx="8064896" cy="476830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95366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Наименование предмета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Цена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Количество предметов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Стоимость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5366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Тетрадь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366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Блокнот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366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Краски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366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Итого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23728" y="318413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Конкурс «Покупатель – продавец»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9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847835"/>
              </p:ext>
            </p:extLst>
          </p:nvPr>
        </p:nvGraphicFramePr>
        <p:xfrm>
          <a:off x="503548" y="22385"/>
          <a:ext cx="8147756" cy="3627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6939"/>
                <a:gridCol w="2036939"/>
                <a:gridCol w="2036939"/>
                <a:gridCol w="2036939"/>
              </a:tblGrid>
              <a:tr h="58816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Наименование предмета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Цена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Количество предметов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Стоимость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103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Тетрадь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4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8 шт.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32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0103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Блокнот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8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2 шт.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16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0103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Краски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32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1 шт.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32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0103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Итого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80 руб.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2392" y="3442959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/>
              <a:t>4 * 2 = 8 (р.) – цена блокнота.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8 * 4 = 32 (р.) – цена 1 набора красок.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4 * 8 = 32 (р.) – стоимость 8 тетрадей.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8 * 2 = 16 (р.) – стоимость 2 блокнотов.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32 + 16 + 32 = 80 (р.) – стоимость покупки.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100 – 80 = 20 (р.) – сдача с покупки.</a:t>
            </a:r>
          </a:p>
          <a:p>
            <a:pPr marL="342900" indent="-342900">
              <a:buAutoNum type="arabicParenR"/>
            </a:pPr>
            <a:endParaRPr lang="ru-RU" sz="2400" dirty="0"/>
          </a:p>
          <a:p>
            <a:r>
              <a:rPr lang="ru-RU" sz="2400" dirty="0" smtClean="0"/>
              <a:t>Ответ: 100 рублей хватит на покупку 8 тетрадей, 2 блокнотов и 1 набора красок.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0360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942318"/>
              </p:ext>
            </p:extLst>
          </p:nvPr>
        </p:nvGraphicFramePr>
        <p:xfrm>
          <a:off x="683568" y="2132856"/>
          <a:ext cx="3408042" cy="3184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8007"/>
                <a:gridCol w="568007"/>
                <a:gridCol w="568007"/>
                <a:gridCol w="568007"/>
                <a:gridCol w="568007"/>
                <a:gridCol w="568007"/>
              </a:tblGrid>
              <a:tr h="5306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6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6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6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6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6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899330"/>
              </p:ext>
            </p:extLst>
          </p:nvPr>
        </p:nvGraphicFramePr>
        <p:xfrm>
          <a:off x="4788024" y="2060848"/>
          <a:ext cx="3699160" cy="3382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2395"/>
                <a:gridCol w="462395"/>
                <a:gridCol w="462395"/>
                <a:gridCol w="462395"/>
                <a:gridCol w="462395"/>
                <a:gridCol w="462395"/>
                <a:gridCol w="462395"/>
                <a:gridCol w="462395"/>
              </a:tblGrid>
              <a:tr h="4228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8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07704" y="260648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Конкурс «Занимательные клетки»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8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156209"/>
              </p:ext>
            </p:extLst>
          </p:nvPr>
        </p:nvGraphicFramePr>
        <p:xfrm>
          <a:off x="755576" y="2420888"/>
          <a:ext cx="3312366" cy="31683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061"/>
                <a:gridCol w="552061"/>
                <a:gridCol w="552061"/>
                <a:gridCol w="552061"/>
                <a:gridCol w="552061"/>
                <a:gridCol w="552061"/>
              </a:tblGrid>
              <a:tr h="528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8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8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762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809855"/>
              </p:ext>
            </p:extLst>
          </p:nvPr>
        </p:nvGraphicFramePr>
        <p:xfrm>
          <a:off x="4716016" y="2132856"/>
          <a:ext cx="3552056" cy="347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007"/>
                <a:gridCol w="444007"/>
                <a:gridCol w="444007"/>
                <a:gridCol w="444007"/>
                <a:gridCol w="444007"/>
                <a:gridCol w="444007"/>
                <a:gridCol w="444007"/>
                <a:gridCol w="444007"/>
              </a:tblGrid>
              <a:tr h="4340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24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</TotalTime>
  <Words>304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Урок по математике в 3Б классе</vt:lpstr>
      <vt:lpstr>Конкурс «Разминка»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математике в 3Б классе</dc:title>
  <dc:creator>Елизавета Колосова</dc:creator>
  <cp:lastModifiedBy>12</cp:lastModifiedBy>
  <cp:revision>15</cp:revision>
  <dcterms:created xsi:type="dcterms:W3CDTF">2016-12-05T16:59:38Z</dcterms:created>
  <dcterms:modified xsi:type="dcterms:W3CDTF">2016-12-06T17:47:54Z</dcterms:modified>
</cp:coreProperties>
</file>