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77" r:id="rId2"/>
    <p:sldId id="276" r:id="rId3"/>
    <p:sldId id="256" r:id="rId4"/>
    <p:sldId id="257" r:id="rId5"/>
    <p:sldId id="258" r:id="rId6"/>
    <p:sldId id="259" r:id="rId7"/>
    <p:sldId id="261" r:id="rId8"/>
    <p:sldId id="262" r:id="rId9"/>
    <p:sldId id="264" r:id="rId10"/>
    <p:sldId id="265" r:id="rId11"/>
    <p:sldId id="266" r:id="rId12"/>
    <p:sldId id="268" r:id="rId13"/>
    <p:sldId id="267" r:id="rId14"/>
    <p:sldId id="273" r:id="rId15"/>
    <p:sldId id="270" r:id="rId16"/>
    <p:sldId id="271" r:id="rId17"/>
    <p:sldId id="272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C0031-C169-4EBC-9493-37A23D72778E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0E849-8355-47DD-BF39-65001CBA4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j4yLDAp9flAhVExIsKHUs8BHcQjhx6BAgBEAI&amp;url=http://zooblog.ru/4692-ispugavshis-cheloveka-belka-spryatala-svoih-malyshey-v-novoe-gnezdo.html&amp;psig=AOvVaw0fHLsqx1pavx8cX5osMsbc&amp;ust=1573188883440966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Малыши </a:t>
            </a:r>
            <a:r>
              <a:rPr lang="ru-RU" dirty="0" err="1" smtClean="0"/>
              <a:t>Прошка</a:t>
            </a:r>
            <a:r>
              <a:rPr lang="ru-RU" dirty="0" smtClean="0"/>
              <a:t> и Марийка пришли к нам в гости и хотят вам что то показать</a:t>
            </a:r>
            <a:r>
              <a:rPr lang="ru-RU" baseline="0" dirty="0" smtClean="0"/>
              <a:t> и спросить у вас ! Ребята вы узнали </a:t>
            </a:r>
            <a:r>
              <a:rPr lang="ru-RU" baseline="0" smtClean="0"/>
              <a:t>этих зверей?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0E849-8355-47DD-BF39-65001CBA4E6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Кто здесь изображен? Какое время года в лесу? Как вы узнали , что это осень? Что делает медведица?</a:t>
            </a:r>
            <a:r>
              <a:rPr lang="ru-RU" baseline="0" dirty="0" smtClean="0"/>
              <a:t> Что делают медвежата? Что было с семьей медведей до этого? Что было потом?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0E849-8355-47DD-BF39-65001CBA4E6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0E849-8355-47DD-BF39-65001CBA4E6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делают медведи? Что делает</a:t>
            </a:r>
            <a:r>
              <a:rPr lang="ru-RU" baseline="0" dirty="0" smtClean="0"/>
              <a:t> медведица с </a:t>
            </a:r>
            <a:r>
              <a:rPr lang="ru-RU" baseline="0" dirty="0" err="1" smtClean="0"/>
              <a:t>медвеженком</a:t>
            </a:r>
            <a:r>
              <a:rPr lang="ru-RU" baseline="0" dirty="0" smtClean="0"/>
              <a:t>? Зачем она его купает? Где купаются медведи?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0E849-8355-47DD-BF39-65001CBA4E6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Какое время года? Какими стали медвежата? Что будет с ними зимой? Зачем они так много едят?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0E849-8355-47DD-BF39-65001CBA4E6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Испугавшись человека, белка спрятала своих малышей в скворечник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0E849-8355-47DD-BF39-65001CBA4E6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вы думаете, что белка на этой картинке делает?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0E849-8355-47DD-BF39-65001CBA4E6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0E849-8355-47DD-BF39-65001CBA4E6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 свидания дорогие ребята!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0E849-8355-47DD-BF39-65001CBA4E6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5" y="714356"/>
            <a:ext cx="821537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Презентация  по окружающему миру.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 воспитатель МБДОУ детский сад «Аленка» 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Короткова Ю.А.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«Как лесные звери – медведь и белка – готовятся к зиме»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Програмное содержание.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Дать детям представление о том, что лес –это среда обитания диких животных, белка и медведь приспособлены к жизни в лесу круглый год</a:t>
            </a:r>
            <a:r>
              <a:rPr lang="ru-RU" sz="2400" dirty="0" smtClean="0">
                <a:solidFill>
                  <a:srgbClr val="FFFF00"/>
                </a:solidFill>
              </a:rPr>
              <a:t> 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(они находят пищу, устраивают гнездо, берлогу, выводят потомство; осенью эти звери готовятся к жизни в зимний период: медведь отъедается, подыскивает место для берлоги, поздней осенью залегает в нее, белка делает запасы орехов, желудей, грибов). Развивать у детей представления о последовательности событий в жизни лесных зверей – от лета к зиме.</a:t>
            </a:r>
          </a:p>
          <a:p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и по запросу медвежья белка с бельчатами в летнем лес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0500"/>
            <a:ext cx="4533907" cy="6453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медвежья белка с бельчатами в летнем лес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620000" cy="5981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и по запросу белка с бельчатами в летнем лес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85794"/>
            <a:ext cx="8580187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и по запросу медвежья белка с бельчатами в летнем лес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8469686" cy="564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и по запросу запасы белки к зиме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50" y="428604"/>
            <a:ext cx="8929750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запасы белки к зиме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382000" cy="5591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7620000" cy="6210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и по запросу запасы белки к зиме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14290"/>
            <a:ext cx="6315119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8120066" cy="63198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и по запросу белки и медведи карти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0"/>
            <a:ext cx="61378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белки и медведи карти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0"/>
            <a:ext cx="61378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642918"/>
            <a:ext cx="857250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6072206"/>
            <a:ext cx="2657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Медведи в осеннем лесу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8643998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4290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6215082"/>
            <a:ext cx="3242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Купание медвежат</a:t>
            </a: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картинка купание медвежат осенью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8001056" cy="5987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и по запросу картинка медвежья берло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857232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и по запросу картинка медвежья берло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305792" cy="6229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и по запросу медвежья белки осень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78105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</TotalTime>
  <Words>204</Words>
  <PresentationFormat>Экран (4:3)</PresentationFormat>
  <Paragraphs>25</Paragraphs>
  <Slides>19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ДетСад3</dc:creator>
  <cp:lastModifiedBy>ДетСад3</cp:lastModifiedBy>
  <cp:revision>3</cp:revision>
  <dcterms:created xsi:type="dcterms:W3CDTF">2019-11-07T04:33:13Z</dcterms:created>
  <dcterms:modified xsi:type="dcterms:W3CDTF">2019-11-25T01:12:40Z</dcterms:modified>
</cp:coreProperties>
</file>