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3" r:id="rId2"/>
    <p:sldId id="287" r:id="rId3"/>
    <p:sldId id="286" r:id="rId4"/>
    <p:sldId id="256" r:id="rId5"/>
    <p:sldId id="275" r:id="rId6"/>
    <p:sldId id="278" r:id="rId7"/>
    <p:sldId id="284" r:id="rId8"/>
    <p:sldId id="276" r:id="rId9"/>
    <p:sldId id="277" r:id="rId10"/>
    <p:sldId id="279" r:id="rId11"/>
    <p:sldId id="280" r:id="rId12"/>
    <p:sldId id="288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D2D"/>
    <a:srgbClr val="FE1812"/>
    <a:srgbClr val="FFF75D"/>
    <a:srgbClr val="FE666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153F2-0D67-4D9E-89C2-E00AC4577A84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77284-1449-4ADF-9F23-9B88A8B475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D04AE-7DF5-47F7-A7F1-09A06EDBB423}" type="datetimeFigureOut">
              <a:rPr lang="ru-RU" smtClean="0"/>
              <a:pPr/>
              <a:t>11.03.2019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3268-A38E-43A8-B39D-4A4325F397B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7600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D04AE-7DF5-47F7-A7F1-09A06EDBB423}" type="datetimeFigureOut">
              <a:rPr lang="ru-RU" smtClean="0"/>
              <a:pPr/>
              <a:t>11.03.2019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3268-A38E-43A8-B39D-4A4325F397B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7367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D04AE-7DF5-47F7-A7F1-09A06EDBB423}" type="datetimeFigureOut">
              <a:rPr lang="ru-RU" smtClean="0"/>
              <a:pPr/>
              <a:t>11.03.2019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3268-A38E-43A8-B39D-4A4325F397B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60555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D04AE-7DF5-47F7-A7F1-09A06EDBB423}" type="datetimeFigureOut">
              <a:rPr lang="ru-RU" smtClean="0"/>
              <a:pPr/>
              <a:t>11.03.2019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3268-A38E-43A8-B39D-4A4325F397B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52557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D04AE-7DF5-47F7-A7F1-09A06EDBB423}" type="datetimeFigureOut">
              <a:rPr lang="ru-RU" smtClean="0"/>
              <a:pPr/>
              <a:t>11.03.2019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3268-A38E-43A8-B39D-4A4325F397B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22040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D04AE-7DF5-47F7-A7F1-09A06EDBB423}" type="datetimeFigureOut">
              <a:rPr lang="ru-RU" smtClean="0"/>
              <a:pPr/>
              <a:t>11.03.2019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3268-A38E-43A8-B39D-4A4325F397B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08689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D04AE-7DF5-47F7-A7F1-09A06EDBB423}" type="datetimeFigureOut">
              <a:rPr lang="ru-RU" smtClean="0"/>
              <a:pPr/>
              <a:t>11.03.2019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3268-A38E-43A8-B39D-4A4325F397B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28747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D04AE-7DF5-47F7-A7F1-09A06EDBB423}" type="datetimeFigureOut">
              <a:rPr lang="ru-RU" smtClean="0"/>
              <a:pPr/>
              <a:t>11.03.2019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3268-A38E-43A8-B39D-4A4325F397B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85888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D04AE-7DF5-47F7-A7F1-09A06EDBB423}" type="datetimeFigureOut">
              <a:rPr lang="ru-RU" smtClean="0"/>
              <a:pPr/>
              <a:t>11.03.2019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3268-A38E-43A8-B39D-4A4325F397B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16732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D04AE-7DF5-47F7-A7F1-09A06EDBB423}" type="datetimeFigureOut">
              <a:rPr lang="ru-RU" smtClean="0"/>
              <a:pPr/>
              <a:t>11.03.2019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3268-A38E-43A8-B39D-4A4325F397B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69232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D04AE-7DF5-47F7-A7F1-09A06EDBB423}" type="datetimeFigureOut">
              <a:rPr lang="ru-RU" smtClean="0"/>
              <a:pPr/>
              <a:t>11.03.2019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63268-A38E-43A8-B39D-4A4325F397B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91002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64999">
              <a:srgbClr val="F0EBD5"/>
            </a:gs>
            <a:gs pos="100000">
              <a:srgbClr val="D1C39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D04AE-7DF5-47F7-A7F1-09A06EDBB423}" type="datetimeFigureOut">
              <a:rPr lang="ru-RU" smtClean="0"/>
              <a:pPr/>
              <a:t>11.03.2019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63268-A38E-43A8-B39D-4A4325F397B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6789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rabbit.ru/" TargetMode="External"/><Relationship Id="rId2" Type="http://schemas.openxmlformats.org/officeDocument/2006/relationships/hyperlink" Target="http://www.ppt4web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44;&#1086;&#1084;&#1072;&#1096;&#1085;&#1080;&#1081;\Downloads\&#1057;&#1086;&#1073;&#1072;&#1082;&#1072;%20&#1080;&#1079;%20&#1087;&#1088;&#1080;&#1102;&#1090;&#1072;%20&#1089;&#1087;&#1072;&#1089;&#1083;&#1072;%20&#1085;&#1086;&#1074;&#1099;&#1093;%20&#1093;&#1086;&#1079;&#1103;&#1077;&#1074;%20&#1086;&#1090;%20&#1087;&#1086;&#1078;&#1072;&#1088;&#1072;.mp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8"/>
            <a:ext cx="8104414" cy="1938992"/>
          </a:xfrm>
          <a:prstGeom prst="rect">
            <a:avLst/>
          </a:prstGeom>
          <a:noFill/>
          <a:ln w="57150">
            <a:solidFill>
              <a:schemeClr val="bg1">
                <a:alpha val="0"/>
              </a:schemeClr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«Четвероногие» помощники пожарных</a:t>
            </a:r>
            <a:endParaRPr lang="ru-RU" sz="60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56764" y="4143380"/>
            <a:ext cx="45300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Подготовила: </a:t>
            </a:r>
            <a:r>
              <a:rPr lang="ru-RU" b="1" i="1" dirty="0" smtClean="0"/>
              <a:t>Меркулова Даша</a:t>
            </a:r>
            <a:r>
              <a:rPr lang="ru-RU" b="1" dirty="0" smtClean="0"/>
              <a:t>, </a:t>
            </a:r>
            <a:r>
              <a:rPr lang="ru-RU" b="1" smtClean="0"/>
              <a:t>ученица </a:t>
            </a:r>
          </a:p>
          <a:p>
            <a:r>
              <a:rPr lang="ru-RU" b="1" smtClean="0"/>
              <a:t>1 </a:t>
            </a:r>
            <a:r>
              <a:rPr lang="ru-RU" b="1" dirty="0" smtClean="0"/>
              <a:t>«В» класса МОУ СОШ №12 г. Балашова Саратовской области</a:t>
            </a:r>
          </a:p>
          <a:p>
            <a:r>
              <a:rPr lang="ru-RU" b="1" dirty="0" smtClean="0"/>
              <a:t>Руководитель: учитель начальных классов </a:t>
            </a:r>
            <a:r>
              <a:rPr lang="ru-RU" b="1" i="1" dirty="0" smtClean="0"/>
              <a:t>Феофанова Алевтина Николаевна</a:t>
            </a:r>
          </a:p>
          <a:p>
            <a:r>
              <a:rPr lang="ru-RU" b="1" dirty="0" smtClean="0"/>
              <a:t> 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428868"/>
            <a:ext cx="3786214" cy="400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71670" y="142852"/>
            <a:ext cx="5286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Памятники собакам-пожарным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34818" name="Picture 2" descr="Памятник в Костроме, Памятники Кострома, Памятники города Кострома, Кострома Памятники Истории, Кострома памятники архитектуры, Памятники культуры истории, Памятник Собаке Костром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928670"/>
            <a:ext cx="5929354" cy="35719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4643446"/>
            <a:ext cx="75724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Уже более ста лет существует легенда о костромской собаке. Она жила в городе в конце XIX века в  пожарной части, расположенной на площади Ивана Сусанина. Пес Бобка был неотъемлемой частью местной пожарной команды. Он всегда сопровождал пожарных на выездах, помогая вытаскивать из огня людей или вещи.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868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Памятник пожарным собакам, Вашингто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3929090" cy="5214974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5072066" y="714356"/>
            <a:ext cx="35719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cs typeface="Arial" pitchFamily="34" charset="0"/>
              </a:rPr>
              <a:t>"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itchFamily="34" charset="0"/>
              </a:rPr>
              <a:t>Государственный пожарный пес" - так называется этот памятник. Бронзовая скульптура в натуральную величину изображает пожарного-собаковода, который одобрительно смотрит на своего четвероногого напарника после хорошо выполненной работы. Установлен в Вашингтоне, округ Колумбия.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421868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Список использованных источников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www.ppt4web</a:t>
            </a:r>
            <a:r>
              <a:rPr lang="en-US" dirty="0" smtClean="0"/>
              <a:t>.</a:t>
            </a:r>
            <a:r>
              <a:rPr lang="ru-RU" dirty="0" smtClean="0"/>
              <a:t> Профессия </a:t>
            </a:r>
            <a:r>
              <a:rPr lang="ru-RU" dirty="0" err="1" smtClean="0"/>
              <a:t>пожаный</a:t>
            </a:r>
            <a:r>
              <a:rPr lang="en-US" dirty="0" smtClean="0"/>
              <a:t>http://ppt4web.ru/detskie-prezentacii/professija-pozharnyjj0.html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www.gorabbit.ru</a:t>
            </a:r>
            <a:r>
              <a:rPr lang="ru-RU" dirty="0" smtClean="0"/>
              <a:t> Собака-поджигатель</a:t>
            </a:r>
          </a:p>
          <a:p>
            <a:r>
              <a:rPr lang="en-US" dirty="0" smtClean="0">
                <a:hlinkClick r:id="rId4"/>
              </a:rPr>
              <a:t>www.youtube.com</a:t>
            </a:r>
            <a:r>
              <a:rPr lang="en-US" dirty="0" smtClean="0"/>
              <a:t> </a:t>
            </a:r>
            <a:r>
              <a:rPr lang="ru-RU" dirty="0" smtClean="0"/>
              <a:t>Собака из приюта спасла новых хозяев от пожара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785926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E1812"/>
                </a:solidFill>
              </a:rPr>
              <a:t>Крепко помните, друзья,</a:t>
            </a:r>
          </a:p>
          <a:p>
            <a:pPr algn="ctr"/>
            <a:r>
              <a:rPr lang="ru-RU" sz="5400" b="1" dirty="0" smtClean="0">
                <a:solidFill>
                  <a:srgbClr val="FE1812"/>
                </a:solidFill>
              </a:rPr>
              <a:t>Что с огнём шутить нельзя!</a:t>
            </a:r>
          </a:p>
        </p:txBody>
      </p:sp>
      <p:pic>
        <p:nvPicPr>
          <p:cNvPr id="5" name="Рисунок 4" descr="Dalmatians-4858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4000504"/>
            <a:ext cx="2628906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	Цель </a:t>
            </a:r>
            <a:r>
              <a:rPr lang="ru-RU" dirty="0" smtClean="0">
                <a:solidFill>
                  <a:srgbClr val="FF0000"/>
                </a:solidFill>
              </a:rPr>
              <a:t>– </a:t>
            </a:r>
            <a:r>
              <a:rPr lang="ru-RU" sz="3600" b="1" i="1" dirty="0" smtClean="0">
                <a:solidFill>
                  <a:srgbClr val="FF0000"/>
                </a:solidFill>
              </a:rPr>
              <a:t>формирование у детей знаний о пожарной безопасности и роли собак в пожарной службе </a:t>
            </a:r>
            <a:r>
              <a:rPr lang="ru-RU" sz="3600" b="1" i="1" dirty="0" smtClean="0"/>
              <a:t> </a:t>
            </a:r>
            <a:endParaRPr lang="ru-RU" sz="3600" b="1" i="1" dirty="0"/>
          </a:p>
        </p:txBody>
      </p:sp>
      <p:pic>
        <p:nvPicPr>
          <p:cNvPr id="12290" name="Picture 2" descr="http://s.fishki.net/upload/post/201502/19/1434322/tn/11001869_1546709522263857_2843948628734537076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00372"/>
            <a:ext cx="4000528" cy="3429024"/>
          </a:xfrm>
          <a:prstGeom prst="rect">
            <a:avLst/>
          </a:prstGeom>
          <a:noFill/>
        </p:spPr>
      </p:pic>
      <p:pic>
        <p:nvPicPr>
          <p:cNvPr id="12292" name="Picture 4" descr="https://im3-tub-ru.yandex.net/i?id=1af8eb03efee3ed53693881813aa0628&amp;n=33&amp;h=215&amp;w=3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000372"/>
            <a:ext cx="3786214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548680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E1812"/>
                </a:solidFill>
              </a:rPr>
              <a:t>Потушить костёр или даже загоревшееся полотенце на кухне может любой из нас. Но когда случается беда – настоящий пожар, кто поможет? Конечно же, пожарные. Только они могут быстро и правильно потушить пожар!</a:t>
            </a:r>
          </a:p>
          <a:p>
            <a:r>
              <a:rPr lang="ru-RU" sz="2400" b="1" dirty="0" smtClean="0">
                <a:solidFill>
                  <a:srgbClr val="FE1812"/>
                </a:solidFill>
              </a:rPr>
              <a:t> И каждый должен помнить, что при пожаре нужно звонить 01.</a:t>
            </a:r>
            <a:endParaRPr lang="ru-RU" sz="2400" b="1" dirty="0">
              <a:solidFill>
                <a:srgbClr val="FE1812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5896" y="2982498"/>
            <a:ext cx="5112568" cy="30431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982498"/>
            <a:ext cx="2952328" cy="3043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336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714356"/>
            <a:ext cx="3784835" cy="22917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3786190"/>
            <a:ext cx="3784835" cy="23042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3438" y="785794"/>
            <a:ext cx="38576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Когда мы говорим о пожарных мы представляем крепких и сильных мужчин в специальном костюме, но часто большую помощь им в спасении людей оказывают «маленькие, четвероногие друзья человека» - СОБАКИ!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868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nimalpetdoctor.homestead.com/awor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357718" cy="3267075"/>
          </a:xfrm>
          <a:prstGeom prst="rect">
            <a:avLst/>
          </a:prstGeom>
          <a:noFill/>
        </p:spPr>
      </p:pic>
      <p:pic>
        <p:nvPicPr>
          <p:cNvPr id="3078" name="Picture 6" descr="http://xn--17-6kc1apges6bzc.xn--80acgfbsl1azdqr.xn--p1ai/media/news/news_24745_image_900x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643314"/>
            <a:ext cx="4357718" cy="300037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0596" y="1285860"/>
            <a:ext cx="41434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Каждый день такой собаки начинается с тренировки в виде игры, ведь дрессировка и обучение являются основой для успешной операции по поиску пострадавших  при пожаре.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868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571480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Для работы в пожарной службе подходят следующие породы собак: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0722" name="Picture 2" descr="http://inspirationseek.com/wp-content/uploads/2014/09/Labrador-Retriever-Dog-Pictu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3000396" cy="2071702"/>
          </a:xfrm>
          <a:prstGeom prst="ellipse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643702" y="350043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Овчарка</a:t>
            </a:r>
            <a:endParaRPr lang="ru-RU" b="1" dirty="0"/>
          </a:p>
        </p:txBody>
      </p:sp>
      <p:pic>
        <p:nvPicPr>
          <p:cNvPr id="30724" name="Picture 4" descr="http://100rona.com/wp-content/uploads/2015/12/ovchar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428736"/>
            <a:ext cx="2988000" cy="1952978"/>
          </a:xfrm>
          <a:prstGeom prst="ellipse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2976" y="350043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Лабрадор</a:t>
            </a:r>
            <a:endParaRPr lang="ru-RU" b="1" dirty="0"/>
          </a:p>
        </p:txBody>
      </p:sp>
      <p:pic>
        <p:nvPicPr>
          <p:cNvPr id="30728" name="Picture 8" descr="http://xn--80akenilasu.xn--p1ai/sysfiles/Chandler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2571744"/>
            <a:ext cx="2988000" cy="2241000"/>
          </a:xfrm>
          <a:prstGeom prst="ellipse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85852" y="628652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Ротвейлер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143372" y="485776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Спаниель</a:t>
            </a:r>
            <a:endParaRPr lang="ru-RU" b="1" dirty="0"/>
          </a:p>
        </p:txBody>
      </p:sp>
      <p:pic>
        <p:nvPicPr>
          <p:cNvPr id="30730" name="Picture 10" descr="http://pets-net.ru/images/groups/110_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4143380"/>
            <a:ext cx="2988000" cy="2214578"/>
          </a:xfrm>
          <a:prstGeom prst="ellipse">
            <a:avLst/>
          </a:prstGeom>
          <a:noFill/>
        </p:spPr>
      </p:pic>
      <p:pic>
        <p:nvPicPr>
          <p:cNvPr id="30732" name="Picture 12" descr="http://static3.wikia.nocookie.net/__cb20090424060009/wikiality/images/a/a6/Dottie_the_firedo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4357694"/>
            <a:ext cx="2988000" cy="1977753"/>
          </a:xfrm>
          <a:prstGeom prst="ellipse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500826" y="628652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Далматинец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421868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orabbit.ru/upload/iblock/94f/94fe143d32f8931d2ed263d2e034961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00240"/>
            <a:ext cx="4613259" cy="43577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2066" y="428604"/>
            <a:ext cx="364333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Основная задача собак-пожарных состоит в том, чтобы находить людей в горящих зданиях или под обломками уже сгоревших строений.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285729"/>
            <a:ext cx="83582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Собака из приюта спасла новых хозяев от пожара</a:t>
            </a: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000108"/>
            <a:ext cx="7715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Волонтеры приюта вытащили собаку того света и нашли для Лаки семью. Через несколько дней после "усыновления" благодарный пёс вернул свой долг людям: он спас своих новых хозяев от пожара. 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7" name="Собака из приюта спасла новых хозяев от пожар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14414" y="2643182"/>
            <a:ext cx="6357982" cy="37862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1868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animal.ru/i/upload/1329724788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3500462" cy="29765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00496" y="285729"/>
            <a:ext cx="49292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Собака спасла от пожара более 40 человек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1357298"/>
            <a:ext cx="4786314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Происшествие случилось в небольшом городе </a:t>
            </a:r>
            <a:r>
              <a:rPr lang="ru-RU" sz="2000" b="1" dirty="0" err="1" smtClean="0">
                <a:solidFill>
                  <a:srgbClr val="FF0000"/>
                </a:solidFill>
              </a:rPr>
              <a:t>Сан-Бениньо-Канавезе</a:t>
            </a:r>
            <a:r>
              <a:rPr lang="ru-RU" sz="2000" b="1" dirty="0" smtClean="0">
                <a:solidFill>
                  <a:srgbClr val="FF0000"/>
                </a:solidFill>
              </a:rPr>
              <a:t>, в провинции Турин. В многоквартирном доме, который населяли более 13 семей, начался пожар. Причиной стал неисправный обогреватель. Поскольку пожар случился ночью, многие жители дома спали и просто не слышали, что произошло.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Однако 10-летний пес по кличке </a:t>
            </a:r>
            <a:r>
              <a:rPr lang="ru-RU" sz="2000" b="1" dirty="0" err="1" smtClean="0">
                <a:solidFill>
                  <a:srgbClr val="FF0000"/>
                </a:solidFill>
              </a:rPr>
              <a:t>Рокки</a:t>
            </a:r>
            <a:r>
              <a:rPr lang="ru-RU" sz="2000" b="1" dirty="0" smtClean="0">
                <a:solidFill>
                  <a:srgbClr val="FF0000"/>
                </a:solidFill>
              </a:rPr>
              <a:t> учуял дым и стал громко лаять. Ему удалось разбудить хозяина, проживающего в этом доме. Проснувшись, он тут же вызвал бригаду пожарных, и ужасных последствий удалось избежать.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1868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366</Words>
  <Application>Microsoft Office PowerPoint</Application>
  <PresentationFormat>Экран (4:3)</PresentationFormat>
  <Paragraphs>31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 Цель – формирование у детей знаний о пожарной безопасности и роли собак в пожарной службе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Список использованных источников</vt:lpstr>
      <vt:lpstr>Слайд 13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Azurosempai</dc:creator>
  <cp:lastModifiedBy>Настя</cp:lastModifiedBy>
  <cp:revision>61</cp:revision>
  <dcterms:created xsi:type="dcterms:W3CDTF">2013-12-01T08:16:59Z</dcterms:created>
  <dcterms:modified xsi:type="dcterms:W3CDTF">2019-03-11T09:14:43Z</dcterms:modified>
</cp:coreProperties>
</file>