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8" r:id="rId12"/>
    <p:sldId id="265" r:id="rId13"/>
    <p:sldId id="266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lumMod val="37000"/>
              </a:schemeClr>
            </a:gs>
            <a:gs pos="74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63888" y="620688"/>
            <a:ext cx="5112568" cy="4464496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Неделя книги и театра</a:t>
            </a:r>
            <a:br>
              <a:rPr lang="ru-RU" sz="4800" b="1" i="1" dirty="0" smtClean="0">
                <a:solidFill>
                  <a:srgbClr val="FF0000"/>
                </a:solidFill>
              </a:rPr>
            </a:br>
            <a:r>
              <a:rPr lang="ru-RU" sz="4800" b="1" i="1" dirty="0" smtClean="0">
                <a:solidFill>
                  <a:srgbClr val="FF0000"/>
                </a:solidFill>
              </a:rPr>
              <a:t>«Книжный калейдоскоп</a:t>
            </a:r>
            <a:r>
              <a:rPr lang="ru-RU" sz="4800" b="1" i="1" dirty="0">
                <a:solidFill>
                  <a:srgbClr val="FF0000"/>
                </a:solidFill>
              </a:rPr>
              <a:t>» </a:t>
            </a:r>
            <a:r>
              <a:rPr lang="ru-RU" sz="4800" b="1" i="1" dirty="0" smtClean="0">
                <a:solidFill>
                  <a:srgbClr val="FF0000"/>
                </a:solidFill>
              </a:rPr>
              <a:t/>
            </a:r>
            <a:br>
              <a:rPr lang="ru-RU" sz="4800" b="1" i="1" dirty="0" smtClean="0">
                <a:solidFill>
                  <a:srgbClr val="FF0000"/>
                </a:solidFill>
              </a:rPr>
            </a:br>
            <a:endParaRPr lang="ru-RU" sz="48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797152"/>
            <a:ext cx="3168352" cy="129614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Воспитатель: Скачкова Е.И. 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s://childlibrary.files.wordpress.com/2014/02/cropped-deti-chitayut-knigi-full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3744416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541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4048" y="338328"/>
            <a:ext cx="3682752" cy="2298584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</a:rPr>
              <a:t>Театр своими руками</a:t>
            </a:r>
            <a:br>
              <a:rPr lang="ru-RU" sz="3200" b="1" i="1" dirty="0" smtClean="0">
                <a:solidFill>
                  <a:schemeClr val="tx2"/>
                </a:solidFill>
              </a:rPr>
            </a:br>
            <a:r>
              <a:rPr lang="ru-RU" sz="3200" b="1" i="1" dirty="0" smtClean="0">
                <a:solidFill>
                  <a:schemeClr val="tx2"/>
                </a:solidFill>
              </a:rPr>
              <a:t>«Наши руки не знают скуки»</a:t>
            </a:r>
            <a:br>
              <a:rPr lang="ru-RU" sz="3200" b="1" i="1" dirty="0" smtClean="0">
                <a:solidFill>
                  <a:schemeClr val="tx2"/>
                </a:solidFill>
              </a:rPr>
            </a:br>
            <a:endParaRPr lang="ru-RU" sz="3200" b="1" i="1" dirty="0">
              <a:solidFill>
                <a:schemeClr val="tx2"/>
              </a:solidFill>
            </a:endParaRPr>
          </a:p>
        </p:txBody>
      </p:sp>
      <p:pic>
        <p:nvPicPr>
          <p:cNvPr id="4098" name="Picture 2" descr="C:\Users\пк\Desktop\Новая папка\DSC0896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476672"/>
            <a:ext cx="4578670" cy="370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пк\Desktop\Новая папка\DSC0891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 flipV="1">
            <a:off x="4946926" y="2411269"/>
            <a:ext cx="3672405" cy="441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02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55976" y="338328"/>
            <a:ext cx="4330824" cy="125272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</a:rPr>
              <a:t>Мы любим играть в «сказку»</a:t>
            </a:r>
            <a:endParaRPr lang="ru-RU" sz="3200" b="1" i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пк\Desktop\Новая папка\DSC0897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12329" y="2060848"/>
            <a:ext cx="441170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к\Desktop\Новая папка\DSC0897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9483" y="240944"/>
            <a:ext cx="4260809" cy="280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к\Desktop\Новая папка\DSC0898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9484" y="3077951"/>
            <a:ext cx="4260809" cy="3613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48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пк\Desktop\Новая папка\DSC0897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3501008"/>
            <a:ext cx="4453466" cy="278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пк\Desktop\Новая папка\DSC0899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316406"/>
            <a:ext cx="4896544" cy="294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пк\Desktop\Новая папка\DSC0900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14211" y="2636911"/>
            <a:ext cx="4631319" cy="365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706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76056" y="338328"/>
            <a:ext cx="3610744" cy="143448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Акция:</a:t>
            </a:r>
            <a:br>
              <a:rPr lang="ru-RU" sz="3600" b="1" i="1" dirty="0" smtClean="0">
                <a:solidFill>
                  <a:schemeClr val="tx2"/>
                </a:solidFill>
              </a:rPr>
            </a:br>
            <a:r>
              <a:rPr lang="ru-RU" sz="3600" b="1" i="1" dirty="0" smtClean="0">
                <a:solidFill>
                  <a:schemeClr val="tx2"/>
                </a:solidFill>
              </a:rPr>
              <a:t>«Подарите детям книгу»</a:t>
            </a:r>
            <a:endParaRPr lang="ru-RU" sz="3600" b="1" i="1" dirty="0">
              <a:solidFill>
                <a:schemeClr val="tx2"/>
              </a:solidFill>
            </a:endParaRPr>
          </a:p>
        </p:txBody>
      </p:sp>
      <p:pic>
        <p:nvPicPr>
          <p:cNvPr id="3074" name="Picture 2" descr="C:\Users\пк\Desktop\Новая папка\DSC0885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88640"/>
            <a:ext cx="4176464" cy="407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пк\Desktop\все фото 2015-16\DSC0906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564696" y="2083668"/>
            <a:ext cx="4392490" cy="463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83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08104" y="338328"/>
            <a:ext cx="3178696" cy="222657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«По страницам любимых книг»</a:t>
            </a:r>
            <a:endParaRPr lang="ru-RU" sz="3600" b="1" i="1" dirty="0">
              <a:solidFill>
                <a:schemeClr val="tx2"/>
              </a:solidFill>
            </a:endParaRPr>
          </a:p>
        </p:txBody>
      </p:sp>
      <p:pic>
        <p:nvPicPr>
          <p:cNvPr id="2050" name="Picture 2" descr="C:\Users\пк\Desktop\все фото 2015-16\DSC0904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13365" y="225509"/>
            <a:ext cx="3938819" cy="4009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к\Desktop\все фото 2015-16\DSC0904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9832" y="3471333"/>
            <a:ext cx="5930017" cy="331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98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48064" y="338328"/>
            <a:ext cx="3538736" cy="125272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</a:rPr>
              <a:t>«Кошкин дом»</a:t>
            </a:r>
            <a:endParaRPr lang="ru-RU" sz="3200" b="1" i="1" dirty="0">
              <a:solidFill>
                <a:schemeClr val="tx2"/>
              </a:solidFill>
            </a:endParaRPr>
          </a:p>
        </p:txBody>
      </p:sp>
      <p:pic>
        <p:nvPicPr>
          <p:cNvPr id="3075" name="Picture 3" descr="E:\Дет сад\Фото Кошкин дом\DSC0016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904" y="3716584"/>
            <a:ext cx="4546683" cy="258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E:\Дет сад\Фото Кошкин дом\DSC001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564904"/>
            <a:ext cx="4571999" cy="287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Дет сад\Фото Кошкин дом\DSC0018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317" y="188640"/>
            <a:ext cx="4813740" cy="28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18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2040" y="338328"/>
            <a:ext cx="3754760" cy="24426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</a:rPr>
              <a:t>Мини - музей «</a:t>
            </a:r>
            <a:r>
              <a:rPr lang="ru-RU" sz="3200" b="1" i="1" dirty="0">
                <a:solidFill>
                  <a:schemeClr val="tx2"/>
                </a:solidFill>
              </a:rPr>
              <a:t>Говорят и показывают книги»   </a:t>
            </a:r>
            <a:br>
              <a:rPr lang="ru-RU" sz="3200" b="1" i="1" dirty="0">
                <a:solidFill>
                  <a:schemeClr val="tx2"/>
                </a:solidFill>
              </a:rPr>
            </a:br>
            <a:endParaRPr lang="ru-RU" sz="3200" b="1" i="1" dirty="0">
              <a:solidFill>
                <a:schemeClr val="tx2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7943" y="3176220"/>
            <a:ext cx="4961673" cy="3493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332656"/>
            <a:ext cx="4416799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427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484784"/>
            <a:ext cx="70567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0430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Актуальность  проекта</a:t>
            </a:r>
            <a:r>
              <a:rPr lang="ru-RU" sz="2000" dirty="0">
                <a:solidFill>
                  <a:schemeClr val="tx1"/>
                </a:solidFill>
              </a:rPr>
              <a:t>. В последнее время во всём мире значительно снизился интерес к книге. На смену книгам всё чаще и чаще приходят компьютеры. Книга постепенно уходит на второй план, чтение перестаёт быть процессом воспитания собственной души, требующим от человека большой работы ума и сердца, переживания, осмысления. Читательский опыт начинает закладываться в детстве. Это возраст, в котором наиболее ярко появляется способность слухом, зрением, осязанием, воображением воспринимать художественное произведение; искренне, от души сострадать, возмущаться, радоваться.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Читающий человек – мыслящий человек. Вот почему так важно прививать детям - любовь к книге - начиная с дошкольного возраста. Современные родители уделяют мало внимания творчеству детских советских поэтов и писателей, т. к. считают их произведения устаревшими и неинтересными для детей XXI века. 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Данным проектом хотелось бы раскрыть актуальность и современность таких советских писателей как  В. Драгунский, В. Катаев, Э Успенский. Помочь родителям, детям найти книги, которые им помогут приобрести радость общения.</a:t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64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640959" cy="4713387"/>
          </a:xfrm>
        </p:spPr>
        <p:txBody>
          <a:bodyPr>
            <a:normAutofit fontScale="92500" lnSpcReduction="10000"/>
          </a:bodyPr>
          <a:lstStyle/>
          <a:p>
            <a:r>
              <a:rPr lang="ru-RU" sz="2200" b="1" dirty="0">
                <a:solidFill>
                  <a:schemeClr val="tx1"/>
                </a:solidFill>
              </a:rPr>
              <a:t>Задачи:</a:t>
            </a:r>
            <a:endParaRPr lang="ru-RU" sz="2200" dirty="0">
              <a:solidFill>
                <a:schemeClr val="tx1"/>
              </a:solidFill>
            </a:endParaRPr>
          </a:p>
          <a:p>
            <a:r>
              <a:rPr lang="ru-RU" sz="2200" dirty="0" smtClean="0">
                <a:solidFill>
                  <a:schemeClr val="tx1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Формировать у детей устойчивый интерес к чтению художественных</a:t>
            </a:r>
          </a:p>
          <a:p>
            <a:r>
              <a:rPr lang="ru-RU" sz="2200" dirty="0">
                <a:solidFill>
                  <a:schemeClr val="tx1"/>
                </a:solidFill>
              </a:rPr>
              <a:t>произведений.</a:t>
            </a:r>
          </a:p>
          <a:p>
            <a:r>
              <a:rPr lang="ru-RU" sz="2200" dirty="0">
                <a:solidFill>
                  <a:schemeClr val="tx1"/>
                </a:solidFill>
              </a:rPr>
              <a:t> </a:t>
            </a:r>
            <a:r>
              <a:rPr lang="ru-RU" sz="2200" dirty="0" smtClean="0">
                <a:solidFill>
                  <a:schemeClr val="tx1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Совершенствовать навыки слушателя: улучшать слуховую память, сохранять внимание при слушании литературных произведений.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  </a:t>
            </a:r>
            <a:r>
              <a:rPr lang="ru-RU" sz="2200" dirty="0">
                <a:solidFill>
                  <a:schemeClr val="tx1"/>
                </a:solidFill>
              </a:rPr>
              <a:t>Развивать познавательную активность, творческие способности  дошкольников. 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  </a:t>
            </a:r>
            <a:r>
              <a:rPr lang="ru-RU" sz="2200" dirty="0">
                <a:solidFill>
                  <a:schemeClr val="tx1"/>
                </a:solidFill>
              </a:rPr>
              <a:t>Развивать у детей интерес к различным видам детского театра и побуждать их к свободной творческой самореализации в театрализованной игре. Оптимально использовать имеющееся в группе театральное оборудование, атрибуты, костюмы, способствующие активизации театрализованной деятельности детей.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Воспитывать интерес к театральной </a:t>
            </a:r>
            <a:r>
              <a:rPr lang="ru-RU" sz="2200" dirty="0" smtClean="0">
                <a:solidFill>
                  <a:schemeClr val="tx1"/>
                </a:solidFill>
              </a:rPr>
              <a:t>деятельности. 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Создавать </a:t>
            </a:r>
            <a:r>
              <a:rPr lang="ru-RU" sz="2200" dirty="0">
                <a:solidFill>
                  <a:schemeClr val="tx1"/>
                </a:solidFill>
              </a:rPr>
              <a:t>условия по формированию читательской культуры в семье.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tx1"/>
                </a:solidFill>
              </a:rPr>
              <a:t> </a:t>
            </a:r>
          </a:p>
          <a:p>
            <a:pPr marL="0" indent="0">
              <a:buNone/>
            </a:pP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Цель проекта: </a:t>
            </a:r>
            <a:r>
              <a:rPr lang="ru-RU" sz="2000" dirty="0">
                <a:solidFill>
                  <a:schemeClr val="tx1"/>
                </a:solidFill>
              </a:rPr>
              <a:t>Познакомить детей  с творчеством советских  детских писателей </a:t>
            </a:r>
            <a:r>
              <a:rPr lang="ru-RU" sz="2000" dirty="0" err="1">
                <a:solidFill>
                  <a:schemeClr val="tx1"/>
                </a:solidFill>
              </a:rPr>
              <a:t>В.Катаев</a:t>
            </a:r>
            <a:r>
              <a:rPr lang="ru-RU" sz="2000" dirty="0">
                <a:solidFill>
                  <a:schemeClr val="tx1"/>
                </a:solidFill>
              </a:rPr>
              <a:t>, В.  Драгунский, Э. Успенский. Приобщение родителей к семейному чтению  литературных произведений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31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4050074" cy="1146456"/>
          </a:xfrm>
        </p:spPr>
        <p:txBody>
          <a:bodyPr>
            <a:normAutofit/>
          </a:bodyPr>
          <a:lstStyle/>
          <a:p>
            <a:r>
              <a:rPr lang="ru-RU" sz="3200" i="1" dirty="0">
                <a:solidFill>
                  <a:schemeClr val="tx2"/>
                </a:solidFill>
              </a:rPr>
              <a:t>«Книги всякие нужны,</a:t>
            </a:r>
            <a:br>
              <a:rPr lang="ru-RU" sz="3200" i="1" dirty="0">
                <a:solidFill>
                  <a:schemeClr val="tx2"/>
                </a:solidFill>
              </a:rPr>
            </a:br>
            <a:r>
              <a:rPr lang="ru-RU" sz="3200" i="1" dirty="0">
                <a:solidFill>
                  <a:schemeClr val="tx2"/>
                </a:solidFill>
              </a:rPr>
              <a:t> книги всякие важны»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1027" name="Picture 3" descr="C:\Users\пк\Desktop\Новая папка\DSC0889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139" r="-1181"/>
          <a:stretch/>
        </p:blipFill>
        <p:spPr bwMode="auto">
          <a:xfrm>
            <a:off x="107504" y="1484784"/>
            <a:ext cx="4399770" cy="3478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к\Desktop\Новая папка\DSC0888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559"/>
          <a:stretch/>
        </p:blipFill>
        <p:spPr bwMode="auto">
          <a:xfrm>
            <a:off x="4865795" y="63572"/>
            <a:ext cx="3847082" cy="316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пк\Desktop\Новая папка\DSC0885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39"/>
          <a:stretch/>
        </p:blipFill>
        <p:spPr bwMode="auto">
          <a:xfrm>
            <a:off x="4032131" y="3789041"/>
            <a:ext cx="486858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5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764704"/>
            <a:ext cx="4392488" cy="165618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Советские писатели детям - В. Катаев </a:t>
            </a:r>
            <a:br>
              <a:rPr lang="ru-RU" sz="2800" b="1" i="1" dirty="0" smtClean="0">
                <a:solidFill>
                  <a:schemeClr val="tx2"/>
                </a:solidFill>
              </a:rPr>
            </a:br>
            <a:r>
              <a:rPr lang="ru-RU" sz="2800" b="1" i="1" dirty="0" smtClean="0">
                <a:solidFill>
                  <a:schemeClr val="tx2"/>
                </a:solidFill>
              </a:rPr>
              <a:t>Театрализованное представление  «Дудочка и кувшинчик»</a:t>
            </a:r>
            <a:br>
              <a:rPr lang="ru-RU" sz="2800" b="1" i="1" dirty="0" smtClean="0">
                <a:solidFill>
                  <a:schemeClr val="tx2"/>
                </a:solidFill>
              </a:rPr>
            </a:br>
            <a:endParaRPr lang="ru-RU" sz="2800" b="1" i="1" dirty="0">
              <a:solidFill>
                <a:schemeClr val="tx2"/>
              </a:solidFill>
            </a:endParaRPr>
          </a:p>
        </p:txBody>
      </p:sp>
      <p:pic>
        <p:nvPicPr>
          <p:cNvPr id="2051" name="Picture 3" descr="C:\Users\пк\Downloads\img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605" y="287439"/>
            <a:ext cx="3757315" cy="281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пк\Desktop\Новая папка\DSC0886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13329" y="2636912"/>
            <a:ext cx="4962930" cy="320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1555" y="3284984"/>
            <a:ext cx="3704856" cy="3467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285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355788" cy="1124744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</a:rPr>
              <a:t>«Великие люди России» Э. Успенский</a:t>
            </a:r>
            <a:br>
              <a:rPr lang="ru-RU" sz="2400" b="1" i="1" dirty="0" smtClean="0">
                <a:solidFill>
                  <a:schemeClr val="tx2"/>
                </a:solidFill>
              </a:rPr>
            </a:br>
            <a:r>
              <a:rPr lang="ru-RU" sz="2400" b="1" i="1" dirty="0" smtClean="0">
                <a:solidFill>
                  <a:schemeClr val="tx2"/>
                </a:solidFill>
              </a:rPr>
              <a:t>«Парад Чебурашек»</a:t>
            </a:r>
            <a:endParaRPr lang="ru-RU" sz="2400" b="1" i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пк\Downloads\012594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67563"/>
            <a:ext cx="3456384" cy="257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к\Desktop\Новая папка\DSC0888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2988" y="332656"/>
            <a:ext cx="5331012" cy="244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пк\Desktop\Новая папка\DSC0889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2412356"/>
            <a:ext cx="4126723" cy="297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к\Desktop\Новая папка\DSC0888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49" y="4149080"/>
            <a:ext cx="5665486" cy="248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34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338327"/>
            <a:ext cx="3960440" cy="1788859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Знакомство с творчеством </a:t>
            </a:r>
            <a:br>
              <a:rPr lang="ru-RU" sz="2800" b="1" i="1" dirty="0" smtClean="0">
                <a:solidFill>
                  <a:schemeClr val="tx2"/>
                </a:solidFill>
              </a:rPr>
            </a:br>
            <a:r>
              <a:rPr lang="ru-RU" sz="2800" b="1" i="1" dirty="0" smtClean="0">
                <a:solidFill>
                  <a:schemeClr val="tx2"/>
                </a:solidFill>
              </a:rPr>
              <a:t>В.  Драгунского</a:t>
            </a:r>
            <a:br>
              <a:rPr lang="ru-RU" sz="2800" b="1" i="1" dirty="0" smtClean="0">
                <a:solidFill>
                  <a:schemeClr val="tx2"/>
                </a:solidFill>
              </a:rPr>
            </a:br>
            <a:r>
              <a:rPr lang="ru-RU" sz="2800" b="1" i="1" dirty="0" smtClean="0">
                <a:solidFill>
                  <a:schemeClr val="tx2"/>
                </a:solidFill>
              </a:rPr>
              <a:t>Д\и «Распутай рассказ»</a:t>
            </a:r>
            <a:endParaRPr lang="ru-RU" sz="2800" b="1" i="1" dirty="0">
              <a:solidFill>
                <a:schemeClr val="tx2"/>
              </a:solidFill>
            </a:endParaRPr>
          </a:p>
        </p:txBody>
      </p:sp>
      <p:pic>
        <p:nvPicPr>
          <p:cNvPr id="2051" name="Picture 3" descr="C:\Users\пк\Downloads\000456620_1-7b838d2a6368c69ece8bd8ee05eaf21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4593397" cy="3445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пк\Desktop\Новая папка\DSC0892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49335" y="2669079"/>
            <a:ext cx="5688869" cy="381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82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Викторина «Книги с которыми нескучно»  по произведениям Советских писателей</a:t>
            </a:r>
            <a:endParaRPr lang="ru-RU" sz="2800" b="1" i="1" dirty="0">
              <a:solidFill>
                <a:schemeClr val="tx2"/>
              </a:solidFill>
            </a:endParaRPr>
          </a:p>
        </p:txBody>
      </p:sp>
      <p:pic>
        <p:nvPicPr>
          <p:cNvPr id="3074" name="Picture 2" descr="C:\Users\пк\Desktop\Новая папка\DSC0890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1628800"/>
            <a:ext cx="7979770" cy="447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63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.rufox.ru/files/big2/46028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3037" y="2312876"/>
            <a:ext cx="3657435" cy="4212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s60.radikal.ru/i170/0809/1b/96bb1cd6a2a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4839509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08104" y="338328"/>
            <a:ext cx="3178696" cy="1506496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</a:rPr>
              <a:t>Волшебный мир театра</a:t>
            </a:r>
            <a:endParaRPr lang="ru-RU" sz="4000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59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225</TotalTime>
  <Words>201</Words>
  <Application>Microsoft Office PowerPoint</Application>
  <PresentationFormat>Экран (4:3)</PresentationFormat>
  <Paragraphs>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Неделя книги и театра «Книжный калейдоскоп»  </vt:lpstr>
      <vt:lpstr>Актуальность  проекта. В последнее время во всём мире значительно снизился интерес к книге. На смену книгам всё чаще и чаще приходят компьютеры. Книга постепенно уходит на второй план, чтение перестаёт быть процессом воспитания собственной души, требующим от человека большой работы ума и сердца, переживания, осмысления. Читательский опыт начинает закладываться в детстве. Это возраст, в котором наиболее ярко появляется способность слухом, зрением, осязанием, воображением воспринимать художественное произведение; искренне, от души сострадать, возмущаться, радоваться. Читающий человек – мыслящий человек. Вот почему так важно прививать детям - любовь к книге - начиная с дошкольного возраста. Современные родители уделяют мало внимания творчеству детских советских поэтов и писателей, т. к. считают их произведения устаревшими и неинтересными для детей XXI века.  Данным проектом хотелось бы раскрыть актуальность и современность таких советских писателей как  В. Драгунский, В. Катаев, Э Успенский. Помочь родителям, детям найти книги, которые им помогут приобрести радость общения. </vt:lpstr>
      <vt:lpstr>Цель проекта: Познакомить детей  с творчеством советских  детских писателей В.Катаев, В.  Драгунский, Э. Успенский. Приобщение родителей к семейному чтению  литературных произведений. </vt:lpstr>
      <vt:lpstr>«Книги всякие нужны,  книги всякие важны»</vt:lpstr>
      <vt:lpstr>Советские писатели детям - В. Катаев  Театрализованное представление  «Дудочка и кувшинчик» </vt:lpstr>
      <vt:lpstr>«Великие люди России» Э. Успенский «Парад Чебурашек»</vt:lpstr>
      <vt:lpstr>Знакомство с творчеством  В.  Драгунского Д\и «Распутай рассказ»</vt:lpstr>
      <vt:lpstr>Викторина «Книги с которыми нескучно»  по произведениям Советских писателей</vt:lpstr>
      <vt:lpstr>Волшебный мир театра</vt:lpstr>
      <vt:lpstr>Театр своими руками «Наши руки не знают скуки» </vt:lpstr>
      <vt:lpstr>Мы любим играть в «сказку»</vt:lpstr>
      <vt:lpstr>Презентация PowerPoint</vt:lpstr>
      <vt:lpstr>Акция: «Подарите детям книгу»</vt:lpstr>
      <vt:lpstr>«По страницам любимых книг»</vt:lpstr>
      <vt:lpstr>«Кошкин дом»</vt:lpstr>
      <vt:lpstr>Мини - музей «Говорят и показывают книги»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23</cp:revision>
  <dcterms:created xsi:type="dcterms:W3CDTF">2016-04-01T15:02:48Z</dcterms:created>
  <dcterms:modified xsi:type="dcterms:W3CDTF">2019-11-25T16:27:17Z</dcterms:modified>
</cp:coreProperties>
</file>