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6" r:id="rId11"/>
    <p:sldId id="268"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1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25.11.2019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alegri.ru/rukodelie/podelki-dlja-detei/petushok-iz-pomponov-svoimi-rukami.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legri.ru/rukodelie/podelki-dlja-detei/kak-sdelat-pompon-iz-nitok.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chemeClr val="tx2">
                    <a:lumMod val="75000"/>
                  </a:schemeClr>
                </a:solidFill>
                <a:latin typeface="Monotype Corsiva" pitchFamily="66" charset="0"/>
              </a:rPr>
              <a:t>«Петушок» символ нового года</a:t>
            </a:r>
            <a:endParaRPr lang="ru-RU" dirty="0">
              <a:solidFill>
                <a:schemeClr val="tx2">
                  <a:lumMod val="75000"/>
                </a:schemeClr>
              </a:solidFill>
              <a:latin typeface="Monotype Corsiva" pitchFamily="66" charset="0"/>
            </a:endParaRPr>
          </a:p>
        </p:txBody>
      </p:sp>
      <p:pic>
        <p:nvPicPr>
          <p:cNvPr id="4" name="Содержимое 3" descr="http://www.alegri.ru/images/1(150).jpg"/>
          <p:cNvPicPr>
            <a:picLocks noGrp="1"/>
          </p:cNvPicPr>
          <p:nvPr>
            <p:ph idx="1"/>
          </p:nvPr>
        </p:nvPicPr>
        <p:blipFill>
          <a:blip r:embed="rId2"/>
          <a:srcRect/>
          <a:stretch>
            <a:fillRect/>
          </a:stretch>
        </p:blipFill>
        <p:spPr bwMode="auto">
          <a:xfrm>
            <a:off x="3108854" y="1935163"/>
            <a:ext cx="2926291" cy="43894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7886728" cy="1162050"/>
          </a:xfrm>
        </p:spPr>
        <p:txBody>
          <a:bodyPr/>
          <a:lstStyle/>
          <a:p>
            <a:pPr algn="ctr"/>
            <a:r>
              <a:rPr lang="ru-RU" sz="3200" dirty="0" smtClean="0">
                <a:latin typeface="Times New Roman" pitchFamily="18" charset="0"/>
                <a:cs typeface="Times New Roman" pitchFamily="18" charset="0"/>
              </a:rPr>
              <a:t>2. Вырезаем детали по шаблонам.</a:t>
            </a:r>
            <a:endParaRPr lang="ru-RU" sz="3200" dirty="0">
              <a:latin typeface="Times New Roman" pitchFamily="18" charset="0"/>
              <a:cs typeface="Times New Roman" pitchFamily="18" charset="0"/>
            </a:endParaRPr>
          </a:p>
        </p:txBody>
      </p:sp>
      <p:sp>
        <p:nvSpPr>
          <p:cNvPr id="3" name="Текст 2"/>
          <p:cNvSpPr>
            <a:spLocks noGrp="1"/>
          </p:cNvSpPr>
          <p:nvPr>
            <p:ph type="body" idx="2"/>
          </p:nvPr>
        </p:nvSpPr>
        <p:spPr/>
        <p:txBody>
          <a:bodyPr/>
          <a:lstStyle/>
          <a:p>
            <a:r>
              <a:rPr lang="ru-RU" sz="2400" dirty="0" smtClean="0">
                <a:solidFill>
                  <a:schemeClr val="bg2">
                    <a:lumMod val="25000"/>
                  </a:schemeClr>
                </a:solidFill>
                <a:latin typeface="Times New Roman" pitchFamily="18" charset="0"/>
                <a:cs typeface="Times New Roman" pitchFamily="18" charset="0"/>
              </a:rPr>
              <a:t>Наклеиваем двусторонний тонкий скотч с обоих сторон детали головы (вместо скотча можно использовать клей).</a:t>
            </a:r>
          </a:p>
          <a:p>
            <a:endParaRPr lang="ru-RU" dirty="0"/>
          </a:p>
        </p:txBody>
      </p:sp>
      <p:pic>
        <p:nvPicPr>
          <p:cNvPr id="5" name="Содержимое 4" descr="http://www.alegri.ru/images/12(81).jpg"/>
          <p:cNvPicPr>
            <a:picLocks noGrp="1"/>
          </p:cNvPicPr>
          <p:nvPr>
            <p:ph sz="half" idx="1"/>
          </p:nvPr>
        </p:nvPicPr>
        <p:blipFill>
          <a:blip r:embed="rId2"/>
          <a:srcRect/>
          <a:stretch>
            <a:fillRect/>
          </a:stretch>
        </p:blipFill>
        <p:spPr bwMode="auto">
          <a:xfrm>
            <a:off x="3575050" y="2253158"/>
            <a:ext cx="5111750" cy="341848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939094"/>
          </a:xfrm>
        </p:spPr>
        <p:txBody>
          <a:bodyPr>
            <a:normAutofit fontScale="90000"/>
          </a:bodyPr>
          <a:lstStyle/>
          <a:p>
            <a:pPr algn="ctr"/>
            <a:r>
              <a:rPr lang="ru-RU" sz="3100" dirty="0" smtClean="0">
                <a:latin typeface="Times New Roman" pitchFamily="18" charset="0"/>
                <a:cs typeface="Times New Roman" pitchFamily="18" charset="0"/>
              </a:rPr>
              <a:t>Снимаем защитную плёнку и вклеиваем эту деталь в помпон, предварительно раздвинув нити помпона до центра.</a:t>
            </a:r>
            <a:r>
              <a:rPr lang="ru-RU" dirty="0" smtClean="0"/>
              <a:t/>
            </a:r>
            <a:br>
              <a:rPr lang="ru-RU" dirty="0" smtClean="0"/>
            </a:br>
            <a:endParaRPr lang="ru-RU" dirty="0"/>
          </a:p>
        </p:txBody>
      </p:sp>
      <p:pic>
        <p:nvPicPr>
          <p:cNvPr id="5" name="Содержимое 6" descr="http://www.alegri.ru/images/13(79).jpg"/>
          <p:cNvPicPr>
            <a:picLocks noGrp="1"/>
          </p:cNvPicPr>
          <p:nvPr>
            <p:ph sz="half" idx="1"/>
          </p:nvPr>
        </p:nvPicPr>
        <p:blipFill>
          <a:blip r:embed="rId2"/>
          <a:srcRect/>
          <a:stretch>
            <a:fillRect/>
          </a:stretch>
        </p:blipFill>
        <p:spPr bwMode="auto">
          <a:xfrm>
            <a:off x="457200" y="2478207"/>
            <a:ext cx="4038600" cy="3319224"/>
          </a:xfrm>
          <a:prstGeom prst="rect">
            <a:avLst/>
          </a:prstGeom>
          <a:ln>
            <a:noFill/>
          </a:ln>
          <a:effectLst>
            <a:outerShdw blurRad="292100" dist="139700" dir="2700000" algn="tl" rotWithShape="0">
              <a:srgbClr val="333333">
                <a:alpha val="65000"/>
              </a:srgbClr>
            </a:outerShdw>
          </a:effectLst>
        </p:spPr>
      </p:pic>
      <p:pic>
        <p:nvPicPr>
          <p:cNvPr id="6" name="Содержимое 7" descr="http://www.alegri.ru/images/14(66).jpg"/>
          <p:cNvPicPr>
            <a:picLocks noGrp="1"/>
          </p:cNvPicPr>
          <p:nvPr>
            <p:ph sz="half" idx="2"/>
          </p:nvPr>
        </p:nvPicPr>
        <p:blipFill>
          <a:blip r:embed="rId3"/>
          <a:srcRect/>
          <a:stretch>
            <a:fillRect/>
          </a:stretch>
        </p:blipFill>
        <p:spPr bwMode="auto">
          <a:xfrm>
            <a:off x="4643438" y="3000372"/>
            <a:ext cx="4038600" cy="281439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000108"/>
            <a:ext cx="4040188" cy="1514492"/>
          </a:xfrm>
        </p:spPr>
        <p:txBody>
          <a:bodyPr/>
          <a:lstStyle/>
          <a:p>
            <a:r>
              <a:rPr lang="ru-RU" sz="2000" dirty="0" smtClean="0">
                <a:latin typeface="Times New Roman" pitchFamily="18" charset="0"/>
                <a:cs typeface="Times New Roman" pitchFamily="18" charset="0"/>
              </a:rPr>
              <a:t>Наклеиваем тонкий двусторонний скот на хвост петуха с обеих сторон и вклеиваем в помпон с противоположной стороны от детали грудки</a:t>
            </a:r>
          </a:p>
          <a:p>
            <a:endParaRPr lang="ru-RU" sz="2000" dirty="0">
              <a:latin typeface="Times New Roman" pitchFamily="18" charset="0"/>
              <a:cs typeface="Times New Roman" pitchFamily="18" charset="0"/>
            </a:endParaRPr>
          </a:p>
        </p:txBody>
      </p:sp>
      <p:sp>
        <p:nvSpPr>
          <p:cNvPr id="4" name="Текст 3"/>
          <p:cNvSpPr>
            <a:spLocks noGrp="1"/>
          </p:cNvSpPr>
          <p:nvPr>
            <p:ph type="body" sz="half" idx="3"/>
          </p:nvPr>
        </p:nvSpPr>
        <p:spPr>
          <a:xfrm>
            <a:off x="4645025" y="642919"/>
            <a:ext cx="4041775" cy="1871682"/>
          </a:xfrm>
        </p:spPr>
        <p:txBody>
          <a:bodyPr>
            <a:normAutofit/>
          </a:bodyPr>
          <a:lstStyle/>
          <a:p>
            <a:r>
              <a:rPr lang="ru-RU" sz="2000" dirty="0" smtClean="0">
                <a:latin typeface="Times New Roman" pitchFamily="18" charset="0"/>
                <a:cs typeface="Times New Roman" pitchFamily="18" charset="0"/>
              </a:rPr>
              <a:t>Наклеиваем тонкий скотч на крылья и вклеиваем их. Одно крыло вклеиваем между хвостом и деталями грудки, а другое крыло с противоположной стороны</a:t>
            </a:r>
          </a:p>
          <a:p>
            <a:endParaRPr lang="ru-RU" dirty="0"/>
          </a:p>
        </p:txBody>
      </p:sp>
      <p:pic>
        <p:nvPicPr>
          <p:cNvPr id="7" name="Содержимое 6" descr="http://www.alegri.ru/images/15(78).jpg"/>
          <p:cNvPicPr>
            <a:picLocks noGrp="1"/>
          </p:cNvPicPr>
          <p:nvPr>
            <p:ph sz="quarter" idx="2"/>
          </p:nvPr>
        </p:nvPicPr>
        <p:blipFill>
          <a:blip r:embed="rId2"/>
          <a:srcRect/>
          <a:stretch>
            <a:fillRect/>
          </a:stretch>
        </p:blipFill>
        <p:spPr bwMode="auto">
          <a:xfrm>
            <a:off x="457200" y="2941724"/>
            <a:ext cx="4040188" cy="2992264"/>
          </a:xfrm>
          <a:prstGeom prst="rect">
            <a:avLst/>
          </a:prstGeom>
          <a:ln>
            <a:noFill/>
          </a:ln>
          <a:effectLst>
            <a:outerShdw blurRad="292100" dist="139700" dir="2700000" algn="tl" rotWithShape="0">
              <a:srgbClr val="333333">
                <a:alpha val="65000"/>
              </a:srgbClr>
            </a:outerShdw>
          </a:effectLst>
        </p:spPr>
      </p:pic>
      <p:pic>
        <p:nvPicPr>
          <p:cNvPr id="8" name="Содержимое 7" descr="http://www.alegri.ru/images/16(62).jpg"/>
          <p:cNvPicPr>
            <a:picLocks noGrp="1"/>
          </p:cNvPicPr>
          <p:nvPr>
            <p:ph sz="quarter" idx="4"/>
          </p:nvPr>
        </p:nvPicPr>
        <p:blipFill>
          <a:blip r:embed="rId3"/>
          <a:srcRect/>
          <a:stretch>
            <a:fillRect/>
          </a:stretch>
        </p:blipFill>
        <p:spPr bwMode="auto">
          <a:xfrm>
            <a:off x="4645025" y="3076915"/>
            <a:ext cx="4041775" cy="272188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653342"/>
          </a:xfrm>
        </p:spPr>
        <p:txBody>
          <a:bodyPr>
            <a:normAutofit fontScale="90000"/>
          </a:bodyPr>
          <a:lstStyle/>
          <a:p>
            <a:pPr algn="ctr"/>
            <a:r>
              <a:rPr lang="ru-RU" sz="4400" b="1" dirty="0" smtClean="0">
                <a:latin typeface="Times New Roman" pitchFamily="18" charset="0"/>
                <a:cs typeface="Times New Roman" pitchFamily="18" charset="0"/>
              </a:rPr>
              <a:t>Наша Новогодняя игрушка готова!</a:t>
            </a:r>
            <a:r>
              <a:rPr lang="ru-RU" dirty="0" smtClean="0"/>
              <a:t/>
            </a:r>
            <a:br>
              <a:rPr lang="ru-RU" dirty="0" smtClean="0"/>
            </a:br>
            <a:endParaRPr lang="ru-RU" dirty="0"/>
          </a:p>
        </p:txBody>
      </p:sp>
      <p:pic>
        <p:nvPicPr>
          <p:cNvPr id="6" name="Содержимое 5" descr="http://www.alegri.ru/images/17(47).jpg"/>
          <p:cNvPicPr>
            <a:picLocks noGrp="1"/>
          </p:cNvPicPr>
          <p:nvPr>
            <p:ph idx="1"/>
          </p:nvPr>
        </p:nvPicPr>
        <p:blipFill>
          <a:blip r:embed="rId2"/>
          <a:srcRect/>
          <a:stretch>
            <a:fillRect/>
          </a:stretch>
        </p:blipFill>
        <p:spPr bwMode="auto">
          <a:xfrm>
            <a:off x="2820603" y="1935163"/>
            <a:ext cx="3502793" cy="43894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439160"/>
          </a:xfrm>
        </p:spPr>
        <p:txBody>
          <a:bodyPr>
            <a:normAutofit fontScale="90000"/>
          </a:bodyPr>
          <a:lstStyle/>
          <a:p>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200" dirty="0" smtClean="0">
                <a:solidFill>
                  <a:schemeClr val="tx1"/>
                </a:solidFill>
                <a:latin typeface="Times New Roman" pitchFamily="18" charset="0"/>
                <a:cs typeface="Times New Roman" pitchFamily="18" charset="0"/>
              </a:rPr>
              <a:t>С помощью нашей инструкции вы сможет создать игрушку </a:t>
            </a:r>
            <a:r>
              <a:rPr lang="ru-RU" sz="2200" b="1" dirty="0" smtClean="0">
                <a:solidFill>
                  <a:srgbClr val="C00000"/>
                </a:solidFill>
                <a:latin typeface="Times New Roman" pitchFamily="18" charset="0"/>
                <a:cs typeface="Times New Roman" pitchFamily="18" charset="0"/>
                <a:hlinkClick r:id="rId2" tooltip="Петушок из помпонов своими руками"/>
              </a:rPr>
              <a:t>Петушка</a:t>
            </a:r>
            <a:r>
              <a:rPr lang="ru-RU" sz="2200" dirty="0" smtClean="0">
                <a:solidFill>
                  <a:schemeClr val="tx1"/>
                </a:solidFill>
                <a:latin typeface="Times New Roman" pitchFamily="18" charset="0"/>
                <a:cs typeface="Times New Roman" pitchFamily="18" charset="0"/>
              </a:rPr>
              <a:t>, которой вы сможете украсить новогоднюю ёлочку, новогоднюю настольную композицию. Для этого надо лишь сделать помпон, вырезать детали из шаблона, приклеить петельку, чтобы подвесить. Игрушка станет отличным подарком, как символ года 2017, с ней также можно поиграть, украсить новогоднюю ёлочку.</a:t>
            </a:r>
            <a:r>
              <a:rPr lang="ru-RU" dirty="0" smtClean="0"/>
              <a:t/>
            </a:r>
            <a:br>
              <a:rPr lang="ru-RU" dirty="0" smtClean="0"/>
            </a:br>
            <a:endParaRPr lang="ru-RU" dirty="0"/>
          </a:p>
        </p:txBody>
      </p:sp>
      <p:sp>
        <p:nvSpPr>
          <p:cNvPr id="3" name="Содержимое 2"/>
          <p:cNvSpPr>
            <a:spLocks noGrp="1"/>
          </p:cNvSpPr>
          <p:nvPr>
            <p:ph idx="1"/>
          </p:nvPr>
        </p:nvSpPr>
        <p:spPr>
          <a:xfrm>
            <a:off x="457200" y="3143248"/>
            <a:ext cx="8229600" cy="3181352"/>
          </a:xfrm>
        </p:spPr>
        <p:txBody>
          <a:bodyPr>
            <a:normAutofit lnSpcReduction="10000"/>
          </a:bodyPr>
          <a:lstStyle/>
          <a:p>
            <a:r>
              <a:rPr lang="ru-RU" b="1" dirty="0" smtClean="0">
                <a:latin typeface="Times New Roman" pitchFamily="18" charset="0"/>
                <a:cs typeface="Times New Roman" pitchFamily="18" charset="0"/>
              </a:rPr>
              <a:t>Для изготовления игрушки необходимо приготовить:</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скотч двусторонний тонкий или клей;</a:t>
            </a:r>
          </a:p>
          <a:p>
            <a:r>
              <a:rPr lang="ru-RU" dirty="0" smtClean="0">
                <a:latin typeface="Times New Roman" pitchFamily="18" charset="0"/>
                <a:cs typeface="Times New Roman" pitchFamily="18" charset="0"/>
              </a:rPr>
              <a:t>- бумага для распечатки шаблонов или цветная плотная бумага;</a:t>
            </a:r>
          </a:p>
          <a:p>
            <a:r>
              <a:rPr lang="ru-RU" dirty="0" smtClean="0">
                <a:latin typeface="Times New Roman" pitchFamily="18" charset="0"/>
                <a:cs typeface="Times New Roman" pitchFamily="18" charset="0"/>
              </a:rPr>
              <a:t>- нитки для вязания желтого цвета;</a:t>
            </a:r>
          </a:p>
          <a:p>
            <a:r>
              <a:rPr lang="ru-RU" dirty="0" smtClean="0">
                <a:latin typeface="Times New Roman" pitchFamily="18" charset="0"/>
                <a:cs typeface="Times New Roman" pitchFamily="18" charset="0"/>
              </a:rPr>
              <a:t>- ножницы</a:t>
            </a:r>
            <a:endParaRPr lang="ru-RU"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600" b="1" dirty="0" smtClean="0">
                <a:solidFill>
                  <a:schemeClr val="accent1">
                    <a:lumMod val="50000"/>
                  </a:schemeClr>
                </a:solidFill>
                <a:latin typeface="Times New Roman" pitchFamily="18" charset="0"/>
                <a:cs typeface="Times New Roman" pitchFamily="18" charset="0"/>
              </a:rPr>
              <a:t>Пошаговый процесс изготовления петуха.</a:t>
            </a:r>
            <a:r>
              <a:rPr lang="ru-RU" sz="3600" dirty="0" smtClean="0">
                <a:solidFill>
                  <a:schemeClr val="accent1">
                    <a:lumMod val="50000"/>
                  </a:schemeClr>
                </a:solidFill>
                <a:latin typeface="Times New Roman" pitchFamily="18" charset="0"/>
                <a:cs typeface="Times New Roman" pitchFamily="18" charset="0"/>
              </a:rPr>
              <a:t/>
            </a:r>
            <a:br>
              <a:rPr lang="ru-RU" sz="3600" dirty="0" smtClean="0">
                <a:solidFill>
                  <a:schemeClr val="accent1">
                    <a:lumMod val="50000"/>
                  </a:schemeClr>
                </a:solidFill>
                <a:latin typeface="Times New Roman" pitchFamily="18" charset="0"/>
                <a:cs typeface="Times New Roman" pitchFamily="18" charset="0"/>
              </a:rPr>
            </a:br>
            <a:r>
              <a:rPr lang="ru-RU" sz="3600" dirty="0" smtClean="0">
                <a:solidFill>
                  <a:schemeClr val="accent1">
                    <a:lumMod val="50000"/>
                  </a:schemeClr>
                </a:solidFill>
                <a:latin typeface="Times New Roman" pitchFamily="18" charset="0"/>
                <a:cs typeface="Times New Roman" pitchFamily="18" charset="0"/>
              </a:rPr>
              <a:t>Шаблоны для изготовления Петушка.</a:t>
            </a:r>
            <a:r>
              <a:rPr lang="ru-RU" dirty="0" smtClean="0"/>
              <a:t/>
            </a:r>
            <a:br>
              <a:rPr lang="ru-RU" dirty="0" smtClean="0"/>
            </a:br>
            <a:endParaRPr lang="ru-RU" dirty="0"/>
          </a:p>
        </p:txBody>
      </p:sp>
      <p:pic>
        <p:nvPicPr>
          <p:cNvPr id="4" name="Содержимое 3" descr="http://www.alegri.ru/images/18(55).jpg"/>
          <p:cNvPicPr>
            <a:picLocks noGrp="1"/>
          </p:cNvPicPr>
          <p:nvPr>
            <p:ph idx="1"/>
          </p:nvPr>
        </p:nvPicPr>
        <p:blipFill>
          <a:blip r:embed="rId2"/>
          <a:srcRect/>
          <a:stretch>
            <a:fillRect/>
          </a:stretch>
        </p:blipFill>
        <p:spPr bwMode="auto">
          <a:xfrm>
            <a:off x="3036406" y="1935163"/>
            <a:ext cx="3071188" cy="43894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653342"/>
          </a:xfrm>
        </p:spPr>
        <p:txBody>
          <a:bodyPr>
            <a:normAutofit fontScale="90000"/>
          </a:bodyPr>
          <a:lstStyle/>
          <a:p>
            <a:pPr algn="ctr"/>
            <a:r>
              <a:rPr lang="ru-RU" sz="3600" dirty="0" smtClean="0">
                <a:latin typeface="Times New Roman" pitchFamily="18" charset="0"/>
                <a:cs typeface="Times New Roman" pitchFamily="18" charset="0"/>
              </a:rPr>
              <a:t>1. </a:t>
            </a:r>
            <a:r>
              <a:rPr lang="ru-RU" sz="3600" b="1" dirty="0" smtClean="0">
                <a:latin typeface="Times New Roman" pitchFamily="18" charset="0"/>
                <a:cs typeface="Times New Roman" pitchFamily="18" charset="0"/>
              </a:rPr>
              <a:t>Начинаем процесс с изготовления помпона.</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sz="2400" dirty="0" smtClean="0">
                <a:latin typeface="Times New Roman" pitchFamily="18" charset="0"/>
                <a:cs typeface="Times New Roman" pitchFamily="18" charset="0"/>
              </a:rPr>
              <a:t>Существуют разные способы </a:t>
            </a:r>
            <a:r>
              <a:rPr lang="ru-RU" sz="2400" b="1" dirty="0" smtClean="0">
                <a:latin typeface="Times New Roman" pitchFamily="18" charset="0"/>
                <a:cs typeface="Times New Roman" pitchFamily="18" charset="0"/>
                <a:hlinkClick r:id="rId2" tooltip="Как сделать помпон из ниток"/>
              </a:rPr>
              <a:t>изготовления помпонов</a:t>
            </a:r>
            <a:r>
              <a:rPr lang="ru-RU" sz="2400" dirty="0" smtClean="0">
                <a:latin typeface="Times New Roman" pitchFamily="18" charset="0"/>
                <a:cs typeface="Times New Roman" pitchFamily="18" charset="0"/>
              </a:rPr>
              <a:t>. Выбирайте тот, который вам больше нравится.</a:t>
            </a:r>
          </a:p>
          <a:p>
            <a:r>
              <a:rPr lang="ru-RU" sz="2400" dirty="0" smtClean="0">
                <a:latin typeface="Times New Roman" pitchFamily="18" charset="0"/>
                <a:cs typeface="Times New Roman" pitchFamily="18" charset="0"/>
              </a:rPr>
              <a:t>Мы сделаем так.</a:t>
            </a:r>
          </a:p>
          <a:p>
            <a:r>
              <a:rPr lang="ru-RU" sz="2400" dirty="0" smtClean="0">
                <a:latin typeface="Times New Roman" pitchFamily="18" charset="0"/>
                <a:cs typeface="Times New Roman" pitchFamily="18" charset="0"/>
              </a:rPr>
              <a:t>Приготовим два шаблона из картона с отверстиями в середине и нитки.</a:t>
            </a:r>
          </a:p>
          <a:p>
            <a:r>
              <a:rPr lang="ru-RU" sz="2400" dirty="0" smtClean="0">
                <a:latin typeface="Times New Roman" pitchFamily="18" charset="0"/>
                <a:cs typeface="Times New Roman" pitchFamily="18" charset="0"/>
              </a:rPr>
              <a:t>В нашем случае диаметр внешнего круга 7 см, диаметр внутреннего круга равен 2, 5 см.</a:t>
            </a:r>
          </a:p>
          <a:p>
            <a:endParaRPr lang="ru-RU" dirty="0"/>
          </a:p>
        </p:txBody>
      </p:sp>
      <p:pic>
        <p:nvPicPr>
          <p:cNvPr id="4" name="Рисунок 3" descr="http://www.alegri.ru/images/3(143).jpg"/>
          <p:cNvPicPr/>
          <p:nvPr/>
        </p:nvPicPr>
        <p:blipFill>
          <a:blip r:embed="rId3"/>
          <a:srcRect/>
          <a:stretch>
            <a:fillRect/>
          </a:stretch>
        </p:blipFill>
        <p:spPr bwMode="auto">
          <a:xfrm>
            <a:off x="5072066" y="4500570"/>
            <a:ext cx="4071934" cy="235743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28596" y="1857364"/>
            <a:ext cx="4038600" cy="4434840"/>
          </a:xfrm>
        </p:spPr>
        <p:txBody>
          <a:bodyPr>
            <a:normAutofit fontScale="92500" lnSpcReduction="20000"/>
          </a:bodyPr>
          <a:lstStyle/>
          <a:p>
            <a:r>
              <a:rPr lang="ru-RU" dirty="0" smtClean="0">
                <a:latin typeface="Times New Roman" pitchFamily="18" charset="0"/>
                <a:cs typeface="Times New Roman" pitchFamily="18" charset="0"/>
              </a:rPr>
              <a:t>Отрезаем нить длиной 25 см (длина зависит от диаметра внутреннего круга). Эта нить нужна для стягивания помпона, поэтому она должна быть примерно в 1,5-2 раза больше длины окружности внутреннего круга.</a:t>
            </a:r>
          </a:p>
          <a:p>
            <a:r>
              <a:rPr lang="ru-RU" dirty="0" smtClean="0">
                <a:latin typeface="Times New Roman" pitchFamily="18" charset="0"/>
                <a:cs typeface="Times New Roman" pitchFamily="18" charset="0"/>
              </a:rPr>
              <a:t>Сворачиваем кольцом эту нить, завязываем узелком и кладём между двумя шаблонами.</a:t>
            </a:r>
          </a:p>
          <a:p>
            <a:endParaRPr lang="ru-RU" dirty="0"/>
          </a:p>
        </p:txBody>
      </p:sp>
      <p:pic>
        <p:nvPicPr>
          <p:cNvPr id="5" name="Содержимое 4" descr="http://www.alegri.ru/images/4(152).jpg"/>
          <p:cNvPicPr>
            <a:picLocks noGrp="1"/>
          </p:cNvPicPr>
          <p:nvPr>
            <p:ph sz="half" idx="2"/>
          </p:nvPr>
        </p:nvPicPr>
        <p:blipFill>
          <a:blip r:embed="rId2"/>
          <a:srcRect/>
          <a:stretch>
            <a:fillRect/>
          </a:stretch>
        </p:blipFill>
        <p:spPr bwMode="auto">
          <a:xfrm>
            <a:off x="4786314" y="428604"/>
            <a:ext cx="4038600" cy="2808089"/>
          </a:xfrm>
          <a:prstGeom prst="rect">
            <a:avLst/>
          </a:prstGeom>
          <a:ln>
            <a:noFill/>
          </a:ln>
          <a:effectLst>
            <a:outerShdw blurRad="292100" dist="139700" dir="2700000" algn="tl" rotWithShape="0">
              <a:srgbClr val="333333">
                <a:alpha val="65000"/>
              </a:srgbClr>
            </a:outerShdw>
          </a:effectLst>
        </p:spPr>
      </p:pic>
      <p:pic>
        <p:nvPicPr>
          <p:cNvPr id="6" name="Содержимое 4" descr="http://www.alegri.ru/images/5(141).jpg"/>
          <p:cNvPicPr>
            <a:picLocks/>
          </p:cNvPicPr>
          <p:nvPr/>
        </p:nvPicPr>
        <p:blipFill>
          <a:blip r:embed="rId3"/>
          <a:srcRect/>
          <a:stretch>
            <a:fillRect/>
          </a:stretch>
        </p:blipFill>
        <p:spPr bwMode="auto">
          <a:xfrm>
            <a:off x="4857752" y="3357562"/>
            <a:ext cx="4038600" cy="300370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224846"/>
          </a:xfrm>
        </p:spPr>
        <p:txBody>
          <a:bodyPr>
            <a:normAutofit fontScale="90000"/>
          </a:bodyPr>
          <a:lstStyle/>
          <a:p>
            <a:pPr algn="ctr"/>
            <a:r>
              <a:rPr lang="ru-RU" sz="3100" dirty="0" smtClean="0">
                <a:latin typeface="Times New Roman" pitchFamily="18" charset="0"/>
                <a:cs typeface="Times New Roman" pitchFamily="18" charset="0"/>
              </a:rPr>
              <a:t>Отрезаем нить и начинаем наматывать вокруг «баранки». Наматываем пока не заполним достаточно плотно периметр баранки.</a:t>
            </a:r>
            <a:r>
              <a:rPr lang="ru-RU" dirty="0" smtClean="0"/>
              <a:t/>
            </a:r>
            <a:br>
              <a:rPr lang="ru-RU" dirty="0" smtClean="0"/>
            </a:br>
            <a:endParaRPr lang="ru-RU" dirty="0"/>
          </a:p>
        </p:txBody>
      </p:sp>
      <p:pic>
        <p:nvPicPr>
          <p:cNvPr id="7" name="Содержимое 6" descr="http://www.alegri.ru/images/6(132).jpg"/>
          <p:cNvPicPr>
            <a:picLocks noGrp="1"/>
          </p:cNvPicPr>
          <p:nvPr>
            <p:ph sz="half" idx="1"/>
          </p:nvPr>
        </p:nvPicPr>
        <p:blipFill>
          <a:blip r:embed="rId2"/>
          <a:srcRect/>
          <a:stretch>
            <a:fillRect/>
          </a:stretch>
        </p:blipFill>
        <p:spPr bwMode="auto">
          <a:xfrm>
            <a:off x="457200" y="2658050"/>
            <a:ext cx="4038600" cy="2959537"/>
          </a:xfrm>
          <a:prstGeom prst="rect">
            <a:avLst/>
          </a:prstGeom>
          <a:ln>
            <a:noFill/>
          </a:ln>
          <a:effectLst>
            <a:outerShdw blurRad="292100" dist="139700" dir="2700000" algn="tl" rotWithShape="0">
              <a:srgbClr val="333333">
                <a:alpha val="65000"/>
              </a:srgbClr>
            </a:outerShdw>
          </a:effectLst>
        </p:spPr>
      </p:pic>
      <p:pic>
        <p:nvPicPr>
          <p:cNvPr id="8" name="Содержимое 7" descr="http://www.alegri.ru/images/7(128).jpg"/>
          <p:cNvPicPr>
            <a:picLocks noGrp="1"/>
          </p:cNvPicPr>
          <p:nvPr>
            <p:ph sz="half" idx="2"/>
          </p:nvPr>
        </p:nvPicPr>
        <p:blipFill>
          <a:blip r:embed="rId3"/>
          <a:srcRect/>
          <a:stretch>
            <a:fillRect/>
          </a:stretch>
        </p:blipFill>
        <p:spPr bwMode="auto">
          <a:xfrm>
            <a:off x="4648200" y="2676981"/>
            <a:ext cx="4038600" cy="29216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653342"/>
          </a:xfrm>
        </p:spPr>
        <p:txBody>
          <a:bodyPr>
            <a:normAutofit/>
          </a:bodyPr>
          <a:lstStyle/>
          <a:p>
            <a:pPr algn="ctr"/>
            <a:r>
              <a:rPr lang="ru-RU" dirty="0" smtClean="0"/>
              <a:t/>
            </a:r>
            <a:br>
              <a:rPr lang="ru-RU" dirty="0" smtClean="0"/>
            </a:br>
            <a:endParaRPr lang="ru-RU" dirty="0"/>
          </a:p>
        </p:txBody>
      </p:sp>
      <p:sp>
        <p:nvSpPr>
          <p:cNvPr id="3" name="Содержимое 2"/>
          <p:cNvSpPr>
            <a:spLocks noGrp="1"/>
          </p:cNvSpPr>
          <p:nvPr>
            <p:ph sz="half" idx="1"/>
          </p:nvPr>
        </p:nvSpPr>
        <p:spPr>
          <a:xfrm>
            <a:off x="457200" y="428604"/>
            <a:ext cx="4038600" cy="5926321"/>
          </a:xfrm>
        </p:spPr>
        <p:txBody>
          <a:bodyPr>
            <a:normAutofit/>
          </a:bodyPr>
          <a:lstStyle/>
          <a:p>
            <a:r>
              <a:rPr lang="ru-RU" sz="2000" dirty="0" smtClean="0">
                <a:latin typeface="Times New Roman" pitchFamily="18" charset="0"/>
                <a:cs typeface="Times New Roman" pitchFamily="18" charset="0"/>
              </a:rPr>
              <a:t>Разрезаем нити по внешнему кругу между шаблонами, поддерживая разрезанные нити, при этом стараемся не повредить короткую нить для стягивания помпона.</a:t>
            </a:r>
            <a:endParaRPr lang="ru-RU" sz="2000" dirty="0"/>
          </a:p>
        </p:txBody>
      </p:sp>
      <p:sp>
        <p:nvSpPr>
          <p:cNvPr id="4" name="Содержимое 3"/>
          <p:cNvSpPr>
            <a:spLocks noGrp="1"/>
          </p:cNvSpPr>
          <p:nvPr>
            <p:ph sz="half" idx="2"/>
          </p:nvPr>
        </p:nvSpPr>
        <p:spPr>
          <a:xfrm>
            <a:off x="4648200" y="500042"/>
            <a:ext cx="4038600" cy="5854883"/>
          </a:xfrm>
        </p:spPr>
        <p:txBody>
          <a:bodyPr/>
          <a:lstStyle/>
          <a:p>
            <a:r>
              <a:rPr lang="ru-RU" sz="2000" dirty="0" smtClean="0">
                <a:latin typeface="Times New Roman" pitchFamily="18" charset="0"/>
                <a:cs typeface="Times New Roman" pitchFamily="18" charset="0"/>
              </a:rPr>
              <a:t>Немного раздвигаем шаблоны в сторону, стягиваем узел короткой нити, при этом необходимо туго обернуть её вокруг намотки и завязать узлом.</a:t>
            </a:r>
          </a:p>
          <a:p>
            <a:endParaRPr lang="ru-RU" dirty="0"/>
          </a:p>
        </p:txBody>
      </p:sp>
      <p:pic>
        <p:nvPicPr>
          <p:cNvPr id="6" name="Содержимое 4" descr="http://www.alegri.ru/images/8(116).jpg"/>
          <p:cNvPicPr>
            <a:picLocks/>
          </p:cNvPicPr>
          <p:nvPr/>
        </p:nvPicPr>
        <p:blipFill>
          <a:blip r:embed="rId2"/>
          <a:srcRect/>
          <a:stretch>
            <a:fillRect/>
          </a:stretch>
        </p:blipFill>
        <p:spPr bwMode="auto">
          <a:xfrm>
            <a:off x="457200" y="2689602"/>
            <a:ext cx="4038600" cy="2896433"/>
          </a:xfrm>
          <a:prstGeom prst="rect">
            <a:avLst/>
          </a:prstGeom>
          <a:ln>
            <a:noFill/>
          </a:ln>
          <a:effectLst>
            <a:outerShdw blurRad="292100" dist="139700" dir="2700000" algn="tl" rotWithShape="0">
              <a:srgbClr val="333333">
                <a:alpha val="65000"/>
              </a:srgbClr>
            </a:outerShdw>
          </a:effectLst>
        </p:spPr>
      </p:pic>
      <p:pic>
        <p:nvPicPr>
          <p:cNvPr id="7" name="Содержимое 6" descr="http://www.alegri.ru/images/9(106).jpg"/>
          <p:cNvPicPr>
            <a:picLocks/>
          </p:cNvPicPr>
          <p:nvPr/>
        </p:nvPicPr>
        <p:blipFill>
          <a:blip r:embed="rId3"/>
          <a:srcRect/>
          <a:stretch>
            <a:fillRect/>
          </a:stretch>
        </p:blipFill>
        <p:spPr bwMode="auto">
          <a:xfrm>
            <a:off x="4643438" y="2571744"/>
            <a:ext cx="4038600" cy="32750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214422"/>
            <a:ext cx="8286808" cy="1500198"/>
          </a:xfrm>
        </p:spPr>
        <p:txBody>
          <a:bodyPr>
            <a:normAutofit fontScale="90000"/>
          </a:bodyPr>
          <a:lstStyle/>
          <a:p>
            <a:pPr algn="ctr"/>
            <a:r>
              <a:rPr lang="ru-RU" sz="5400" dirty="0" smtClean="0">
                <a:latin typeface="Times New Roman" pitchFamily="18" charset="0"/>
                <a:cs typeface="Times New Roman" pitchFamily="18" charset="0"/>
              </a:rPr>
              <a:t>В этом вам поможет схема.</a:t>
            </a:r>
            <a:r>
              <a:rPr lang="ru-RU" dirty="0" smtClean="0"/>
              <a:t> </a:t>
            </a:r>
            <a:r>
              <a:rPr lang="ru-RU" sz="3100" dirty="0" smtClean="0">
                <a:latin typeface="Times New Roman" pitchFamily="18" charset="0"/>
                <a:cs typeface="Times New Roman" pitchFamily="18" charset="0"/>
              </a:rPr>
              <a:t>Снимаем помпон, </a:t>
            </a:r>
            <a:r>
              <a:rPr lang="ru-RU" sz="3100" dirty="0" err="1" smtClean="0">
                <a:latin typeface="Times New Roman" pitchFamily="18" charset="0"/>
                <a:cs typeface="Times New Roman" pitchFamily="18" charset="0"/>
              </a:rPr>
              <a:t>распушиваем</a:t>
            </a:r>
            <a:r>
              <a:rPr lang="ru-RU" sz="3100" dirty="0" smtClean="0">
                <a:latin typeface="Times New Roman" pitchFamily="18" charset="0"/>
                <a:cs typeface="Times New Roman" pitchFamily="18" charset="0"/>
              </a:rPr>
              <a:t> его и подравниваем ножницами.</a:t>
            </a:r>
            <a:r>
              <a:rPr lang="ru-RU" dirty="0" smtClean="0"/>
              <a:t/>
            </a:r>
            <a:br>
              <a:rPr lang="ru-RU" dirty="0" smtClean="0"/>
            </a:br>
            <a:endParaRPr lang="ru-RU" dirty="0"/>
          </a:p>
        </p:txBody>
      </p:sp>
      <p:pic>
        <p:nvPicPr>
          <p:cNvPr id="4" name="Содержимое 8" descr="http://www.alegri.ru/images/36-1.jpg"/>
          <p:cNvPicPr>
            <a:picLocks noGrp="1"/>
          </p:cNvPicPr>
          <p:nvPr>
            <p:ph idx="1"/>
          </p:nvPr>
        </p:nvPicPr>
        <p:blipFill>
          <a:blip r:embed="rId2"/>
          <a:srcRect/>
          <a:stretch>
            <a:fillRect/>
          </a:stretch>
        </p:blipFill>
        <p:spPr bwMode="auto">
          <a:xfrm>
            <a:off x="285720" y="2500306"/>
            <a:ext cx="8501122" cy="333741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724780"/>
          </a:xfrm>
        </p:spPr>
        <p:txBody>
          <a:bodyPr>
            <a:normAutofit fontScale="90000"/>
          </a:bodyPr>
          <a:lstStyle/>
          <a:p>
            <a:pPr algn="ctr"/>
            <a:r>
              <a:rPr lang="ru-RU" sz="4000" dirty="0" smtClean="0">
                <a:latin typeface="Times New Roman" pitchFamily="18" charset="0"/>
                <a:cs typeface="Times New Roman" pitchFamily="18" charset="0"/>
              </a:rPr>
              <a:t>Завязываем узелком концы нити для подвеса.</a:t>
            </a:r>
            <a:r>
              <a:rPr lang="ru-RU" dirty="0" smtClean="0"/>
              <a:t/>
            </a:r>
            <a:br>
              <a:rPr lang="ru-RU" dirty="0" smtClean="0"/>
            </a:br>
            <a:endParaRPr lang="ru-RU" dirty="0"/>
          </a:p>
        </p:txBody>
      </p:sp>
      <p:pic>
        <p:nvPicPr>
          <p:cNvPr id="5" name="Содержимое 4" descr="http://www.alegri.ru/images/10(97).jpg"/>
          <p:cNvPicPr>
            <a:picLocks noGrp="1"/>
          </p:cNvPicPr>
          <p:nvPr>
            <p:ph sz="half" idx="1"/>
          </p:nvPr>
        </p:nvPicPr>
        <p:blipFill>
          <a:blip r:embed="rId2"/>
          <a:srcRect/>
          <a:stretch>
            <a:fillRect/>
          </a:stretch>
        </p:blipFill>
        <p:spPr bwMode="auto">
          <a:xfrm>
            <a:off x="428596" y="2000240"/>
            <a:ext cx="4038600" cy="2631400"/>
          </a:xfrm>
          <a:prstGeom prst="rect">
            <a:avLst/>
          </a:prstGeom>
          <a:ln>
            <a:noFill/>
          </a:ln>
          <a:effectLst>
            <a:outerShdw blurRad="292100" dist="139700" dir="2700000" algn="tl" rotWithShape="0">
              <a:srgbClr val="333333">
                <a:alpha val="65000"/>
              </a:srgbClr>
            </a:outerShdw>
          </a:effectLst>
        </p:spPr>
      </p:pic>
      <p:pic>
        <p:nvPicPr>
          <p:cNvPr id="6" name="Содержимое 5" descr="http://www.alegri.ru/images/11(97).jpg"/>
          <p:cNvPicPr>
            <a:picLocks noGrp="1"/>
          </p:cNvPicPr>
          <p:nvPr>
            <p:ph sz="half" idx="2"/>
          </p:nvPr>
        </p:nvPicPr>
        <p:blipFill>
          <a:blip r:embed="rId3"/>
          <a:srcRect/>
          <a:stretch>
            <a:fillRect/>
          </a:stretch>
        </p:blipFill>
        <p:spPr bwMode="auto">
          <a:xfrm>
            <a:off x="4714876" y="3357562"/>
            <a:ext cx="4038600" cy="255567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TotalTime>
  <Words>270</Words>
  <PresentationFormat>Экран (4:3)</PresentationFormat>
  <Paragraphs>27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«Петушок» символ нового года</vt:lpstr>
      <vt:lpstr>         С помощью нашей инструкции вы сможет создать игрушку Петушка, которой вы сможете украсить новогоднюю ёлочку, новогоднюю настольную композицию. Для этого надо лишь сделать помпон, вырезать детали из шаблона, приклеить петельку, чтобы подвесить. Игрушка станет отличным подарком, как символ года 2017, с ней также можно поиграть, украсить новогоднюю ёлочку. </vt:lpstr>
      <vt:lpstr>Пошаговый процесс изготовления петуха. Шаблоны для изготовления Петушка. </vt:lpstr>
      <vt:lpstr>1. Начинаем процесс с изготовления помпона. </vt:lpstr>
      <vt:lpstr>Слайд 5</vt:lpstr>
      <vt:lpstr>Отрезаем нить и начинаем наматывать вокруг «баранки». Наматываем пока не заполним достаточно плотно периметр баранки. </vt:lpstr>
      <vt:lpstr> </vt:lpstr>
      <vt:lpstr>В этом вам поможет схема. Снимаем помпон, распушиваем его и подравниваем ножницами. </vt:lpstr>
      <vt:lpstr>Завязываем узелком концы нити для подвеса. </vt:lpstr>
      <vt:lpstr>2. Вырезаем детали по шаблонам.</vt:lpstr>
      <vt:lpstr>Снимаем защитную плёнку и вклеиваем эту деталь в помпон, предварительно раздвинув нити помпона до центра. </vt:lpstr>
      <vt:lpstr>Слайд 12</vt:lpstr>
      <vt:lpstr>Наша Новогодняя игрушка готова!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Ёлочная игрушка Петушок  своими руками. </dc:title>
  <dc:creator>user</dc:creator>
  <cp:lastModifiedBy>Пользователь Windows</cp:lastModifiedBy>
  <cp:revision>5</cp:revision>
  <dcterms:created xsi:type="dcterms:W3CDTF">2016-12-13T16:12:37Z</dcterms:created>
  <dcterms:modified xsi:type="dcterms:W3CDTF">2019-11-25T02:23:51Z</dcterms:modified>
</cp:coreProperties>
</file>