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7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4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0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6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6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2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3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3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6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19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FD4F9-8131-4600-BF74-34B183D2579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EA3BE-F527-444B-81A3-F1E584832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8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Тема: осенний букет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3886200"/>
            <a:ext cx="6336704" cy="11269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Составила:Кожевникова О.С.</a:t>
            </a:r>
          </a:p>
          <a:p>
            <a:r>
              <a:rPr lang="ru-RU" dirty="0" smtClean="0"/>
              <a:t>Учитель начальных классов.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2088232" cy="168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5184"/>
            <a:ext cx="172819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8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Поэтапный рисунок цветка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424936" cy="484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36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букет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664" y="2564904"/>
            <a:ext cx="2376264" cy="33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237626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2" y="1628801"/>
            <a:ext cx="288032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385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Смешиваем краски на головке цветка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8064" y="5517232"/>
            <a:ext cx="3538736" cy="608931"/>
          </a:xfrm>
        </p:spPr>
        <p:txBody>
          <a:bodyPr/>
          <a:lstStyle/>
          <a:p>
            <a:r>
              <a:rPr lang="ru-RU" smtClean="0"/>
              <a:t>Создай     фон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43026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1"/>
            <a:ext cx="288032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10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Осенние пейзажи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Унылая пора! Очей очарованье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/>
              <a:t> Приятна мне твоя прощальная краса –</a:t>
            </a:r>
          </a:p>
          <a:p>
            <a:pPr marL="0" indent="0">
              <a:buNone/>
            </a:pPr>
            <a:r>
              <a:rPr lang="ru-RU" dirty="0"/>
              <a:t> Люблю я пышное природы увяданье,</a:t>
            </a:r>
          </a:p>
          <a:p>
            <a:pPr marL="0" indent="0">
              <a:buNone/>
            </a:pPr>
            <a:r>
              <a:rPr lang="ru-RU" dirty="0"/>
              <a:t> В багрец и золото одетые леса…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65104"/>
            <a:ext cx="3700611" cy="203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3384376" cy="203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78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Жанр-пейзаж.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Если видишь на картине </a:t>
            </a:r>
            <a:endParaRPr lang="en-US" dirty="0"/>
          </a:p>
          <a:p>
            <a:r>
              <a:rPr lang="ru-RU" i="1" dirty="0"/>
              <a:t>Нарисована река,</a:t>
            </a:r>
            <a:endParaRPr lang="en-US" dirty="0"/>
          </a:p>
          <a:p>
            <a:r>
              <a:rPr lang="ru-RU" i="1" dirty="0"/>
              <a:t>Или ель и белый иней,</a:t>
            </a:r>
            <a:endParaRPr lang="en-US" dirty="0"/>
          </a:p>
          <a:p>
            <a:r>
              <a:rPr lang="ru-RU" i="1" dirty="0"/>
              <a:t>Или сад и облака,</a:t>
            </a:r>
            <a:endParaRPr lang="en-US" dirty="0"/>
          </a:p>
          <a:p>
            <a:r>
              <a:rPr lang="ru-RU" i="1" dirty="0"/>
              <a:t>Или снежная равнина,</a:t>
            </a:r>
            <a:endParaRPr lang="en-US" dirty="0"/>
          </a:p>
          <a:p>
            <a:r>
              <a:rPr lang="ru-RU" i="1" dirty="0"/>
              <a:t>Или поле и </a:t>
            </a:r>
            <a:r>
              <a:rPr lang="ru-RU" i="1" dirty="0" smtClean="0"/>
              <a:t>шалаш-</a:t>
            </a:r>
            <a:endParaRPr lang="ru-RU" dirty="0"/>
          </a:p>
          <a:p>
            <a:r>
              <a:rPr lang="ru-RU" i="1" dirty="0" smtClean="0"/>
              <a:t>Обязательно </a:t>
            </a:r>
            <a:r>
              <a:rPr lang="ru-RU" i="1" dirty="0"/>
              <a:t>картина называется </a:t>
            </a:r>
            <a:r>
              <a:rPr lang="ru-RU" i="1" dirty="0" smtClean="0"/>
              <a:t>                       «</a:t>
            </a:r>
            <a:r>
              <a:rPr lang="ru-RU" i="1" dirty="0"/>
              <a:t>пейзаж».</a:t>
            </a:r>
            <a:r>
              <a:rPr lang="en-US" i="1" dirty="0"/>
              <a:t>    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7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Художники пишут красками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7588"/>
            <a:ext cx="3240360" cy="206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24" y="4077072"/>
            <a:ext cx="307737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197" y="1727588"/>
            <a:ext cx="3024336" cy="206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334837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60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84452"/>
            <a:ext cx="38884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119"/>
            <a:ext cx="4258816" cy="234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2801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1923"/>
            <a:ext cx="3950096" cy="322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591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работы.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36188"/>
            <a:ext cx="46085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64380"/>
            <a:ext cx="2808312" cy="297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717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рисовать цветы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20891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944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Осенние букеты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430" y="2677389"/>
            <a:ext cx="2925394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82157"/>
            <a:ext cx="2304256" cy="2888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2592288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23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розу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813440"/>
              </p:ext>
            </p:extLst>
          </p:nvPr>
        </p:nvGraphicFramePr>
        <p:xfrm>
          <a:off x="457200" y="1772816"/>
          <a:ext cx="8229600" cy="2501845"/>
        </p:xfrm>
        <a:graphic>
          <a:graphicData uri="http://schemas.openxmlformats.org/drawingml/2006/table">
            <a:tbl>
              <a:tblPr/>
              <a:tblGrid>
                <a:gridCol w="2057400"/>
                <a:gridCol w="2345432"/>
                <a:gridCol w="1769368"/>
                <a:gridCol w="2057400"/>
              </a:tblGrid>
              <a:tr h="138991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DD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DD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DD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DDCE"/>
                    </a:solidFill>
                  </a:tcPr>
                </a:tc>
              </a:tr>
              <a:tr h="11119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8193" name="Picture 1" descr="Рисуем роз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1225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Рисуем ро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1225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Рисуем роз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1225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Рисуем роз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1225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7200" y="345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352927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994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72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Тема: осенний букет</vt:lpstr>
      <vt:lpstr>Осенние пейзажи</vt:lpstr>
      <vt:lpstr>Жанр-пейзаж.</vt:lpstr>
      <vt:lpstr>Художники пишут красками  </vt:lpstr>
      <vt:lpstr>Презентация PowerPoint</vt:lpstr>
      <vt:lpstr>Оформление работы.</vt:lpstr>
      <vt:lpstr>Как рисовать цветы</vt:lpstr>
      <vt:lpstr>Осенние букеты</vt:lpstr>
      <vt:lpstr>Рисуем розу</vt:lpstr>
      <vt:lpstr>Поэтапный рисунок цветка</vt:lpstr>
      <vt:lpstr>Рисуем букет</vt:lpstr>
      <vt:lpstr>Смешиваем краски на головке цветка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осенний букет</dc:title>
  <dc:creator>Acer</dc:creator>
  <cp:lastModifiedBy>коля</cp:lastModifiedBy>
  <cp:revision>12</cp:revision>
  <dcterms:created xsi:type="dcterms:W3CDTF">2012-09-08T11:53:22Z</dcterms:created>
  <dcterms:modified xsi:type="dcterms:W3CDTF">2018-11-06T13:26:56Z</dcterms:modified>
</cp:coreProperties>
</file>