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7" r:id="rId3"/>
    <p:sldId id="268" r:id="rId4"/>
    <p:sldId id="258" r:id="rId5"/>
    <p:sldId id="272" r:id="rId6"/>
    <p:sldId id="259" r:id="rId7"/>
    <p:sldId id="263" r:id="rId8"/>
    <p:sldId id="271" r:id="rId9"/>
    <p:sldId id="264" r:id="rId10"/>
    <p:sldId id="270" r:id="rId11"/>
    <p:sldId id="269" r:id="rId12"/>
    <p:sldId id="265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539552" y="905777"/>
            <a:ext cx="8064896" cy="627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mbria" pitchFamily="18" charset="0"/>
                <a:cs typeface="Times New Roman" pitchFamily="18" charset="0"/>
              </a:rPr>
              <a:t>Районная открытая научная конференция школьников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r>
              <a:rPr lang="ru-RU" sz="2000" b="1" dirty="0" smtClean="0"/>
              <a:t> </a:t>
            </a:r>
          </a:p>
          <a:p>
            <a:r>
              <a:rPr lang="ru-RU" sz="2000" b="1" dirty="0" smtClean="0"/>
              <a:t>Секция: Естественные науки</a:t>
            </a:r>
          </a:p>
          <a:p>
            <a:r>
              <a:rPr lang="ru-RU" sz="2000" b="1" dirty="0" smtClean="0"/>
              <a:t> </a:t>
            </a:r>
            <a:endParaRPr lang="ru-RU" b="1" dirty="0" smtClean="0"/>
          </a:p>
          <a:p>
            <a:r>
              <a:rPr lang="ru-RU" dirty="0" smtClean="0"/>
              <a:t> </a:t>
            </a:r>
            <a:endParaRPr lang="ru-RU" sz="2800" b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Озеро Солёное источник органических удобрений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Автор работы: </a:t>
            </a:r>
            <a:r>
              <a:rPr kumimoji="0" lang="ru-RU" sz="200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Бочарников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Игорь  Игоревич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МКОУ СОШ №2, 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11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класс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Руководитель: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Щербинина Екатерина Владимировна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Учитель географии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МКОУ СОШ №2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                     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:\Игоряна\IMG-20191027-WA006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6632"/>
            <a:ext cx="4104456" cy="6624736"/>
          </a:xfrm>
          <a:prstGeom prst="rect">
            <a:avLst/>
          </a:prstGeom>
          <a:noFill/>
        </p:spPr>
      </p:pic>
      <p:pic>
        <p:nvPicPr>
          <p:cNvPr id="1027" name="Picture 3" descr="H:\Игоряна\IMG-20191027-WA006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88640"/>
            <a:ext cx="3861048" cy="64807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:\Игоряна\IMG-20191027-WA008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6632"/>
            <a:ext cx="3960440" cy="6741368"/>
          </a:xfrm>
          <a:prstGeom prst="rect">
            <a:avLst/>
          </a:prstGeom>
          <a:noFill/>
        </p:spPr>
      </p:pic>
      <p:pic>
        <p:nvPicPr>
          <p:cNvPr id="2051" name="Picture 3" descr="H:\Игоряна\IMG-20191027-WA00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88640"/>
            <a:ext cx="4104456" cy="65527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8580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В ходе работы над данной темой мы узнали, историю происхождения </a:t>
            </a:r>
            <a:r>
              <a:rPr lang="ru-RU" dirty="0" err="1" smtClean="0"/>
              <a:t>Артемии</a:t>
            </a:r>
            <a:r>
              <a:rPr lang="ru-RU" dirty="0" smtClean="0"/>
              <a:t>, её область распространения и возможность применения как растворимого удобрения, а также применения в виде безопасной субстанции для защиты растений от вредителей и заболеваний различной этиологии.</a:t>
            </a:r>
          </a:p>
          <a:p>
            <a:r>
              <a:rPr lang="ru-RU" dirty="0" smtClean="0"/>
              <a:t>С этой работой можно, обратиться в ООО «Победа» и предложить нашу работу как ознакомление с результатами и выводами других организаций.</a:t>
            </a:r>
          </a:p>
          <a:p>
            <a:r>
              <a:rPr lang="ru-RU" dirty="0" smtClean="0"/>
              <a:t>Изучая литературу по данной теме и используя результаты  экспериментов проведенных в Алтайском крае,  можно сделать вывод, что гипотеза данной работы оказалась верной.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34672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82968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6632"/>
            <a:ext cx="8229600" cy="648072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  Цель </a:t>
            </a:r>
            <a:r>
              <a:rPr lang="ru-RU" b="1" dirty="0"/>
              <a:t>работы</a:t>
            </a:r>
            <a:r>
              <a:rPr lang="ru-RU" dirty="0"/>
              <a:t> – выявить значение рачка живущем в озере Соленое, как источника органического  </a:t>
            </a:r>
            <a:r>
              <a:rPr lang="ru-RU" dirty="0" smtClean="0"/>
              <a:t>удобрения</a:t>
            </a:r>
            <a:r>
              <a:rPr lang="ru-RU" dirty="0" smtClean="0"/>
              <a:t>.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  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Достижение </a:t>
            </a:r>
            <a:r>
              <a:rPr lang="ru-RU" dirty="0"/>
              <a:t>поставленной цели предполагает решение следующих </a:t>
            </a:r>
            <a:r>
              <a:rPr lang="ru-RU" b="1" dirty="0"/>
              <a:t>задач</a:t>
            </a:r>
            <a:r>
              <a:rPr lang="ru-RU" dirty="0"/>
              <a:t>:</a:t>
            </a:r>
          </a:p>
          <a:p>
            <a:pPr lvl="0"/>
            <a:r>
              <a:rPr lang="ru-RU" dirty="0" smtClean="0"/>
              <a:t>  Выбрать </a:t>
            </a:r>
            <a:r>
              <a:rPr lang="ru-RU" dirty="0"/>
              <a:t>методики исследования; проанализировать значение озера и живущего в нём рачка в настоящем и будущем  времени.</a:t>
            </a:r>
          </a:p>
          <a:p>
            <a:pPr lvl="0"/>
            <a:r>
              <a:rPr lang="ru-RU" dirty="0" smtClean="0"/>
              <a:t>  Дать </a:t>
            </a:r>
            <a:r>
              <a:rPr lang="ru-RU" dirty="0"/>
              <a:t>ландшафтное описание территории.</a:t>
            </a:r>
          </a:p>
          <a:p>
            <a:pPr lvl="0"/>
            <a:r>
              <a:rPr lang="ru-RU" dirty="0" smtClean="0"/>
              <a:t>  Предложить </a:t>
            </a:r>
            <a:r>
              <a:rPr lang="ru-RU" dirty="0"/>
              <a:t>примеры использования ресурсов озера, для оздоровления людей и использовании рачка в сельском хозяйстве.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0477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639742"/>
            <a:ext cx="8229600" cy="2218258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dirty="0" smtClean="0"/>
              <a:t>Гипотеза:  </a:t>
            </a:r>
            <a:r>
              <a:rPr lang="ru-RU" sz="3100" dirty="0" smtClean="0"/>
              <a:t>рачок </a:t>
            </a:r>
            <a:r>
              <a:rPr lang="ru-RU" sz="3100" dirty="0" err="1" smtClean="0"/>
              <a:t>Артемия</a:t>
            </a:r>
            <a:r>
              <a:rPr lang="ru-RU" sz="3100" dirty="0" smtClean="0"/>
              <a:t> прекрасное удобрение для роста и развития растений </a:t>
            </a:r>
            <a:r>
              <a:rPr lang="ru-RU" sz="3100" dirty="0" err="1" smtClean="0"/>
              <a:t>ненаносящее</a:t>
            </a:r>
            <a:r>
              <a:rPr lang="ru-RU" sz="3100" dirty="0" smtClean="0"/>
              <a:t> вред снижению содержания гумуса в верхнем плодородном  слое  почвы.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6632"/>
            <a:ext cx="8229600" cy="4353347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Актуальность.</a:t>
            </a:r>
            <a:r>
              <a:rPr lang="ru-RU" dirty="0" smtClean="0"/>
              <a:t> </a:t>
            </a:r>
            <a:r>
              <a:rPr lang="ru-RU" dirty="0" err="1" smtClean="0"/>
              <a:t>Жаброногий</a:t>
            </a:r>
            <a:r>
              <a:rPr lang="ru-RU" dirty="0" smtClean="0"/>
              <a:t> рачок из рода </a:t>
            </a:r>
            <a:r>
              <a:rPr lang="ru-RU" i="1" dirty="0" err="1" smtClean="0"/>
              <a:t>Artemia</a:t>
            </a:r>
            <a:r>
              <a:rPr lang="ru-RU" dirty="0" smtClean="0"/>
              <a:t> </a:t>
            </a:r>
            <a:r>
              <a:rPr lang="ru-RU" dirty="0" err="1" smtClean="0"/>
              <a:t>Leach</a:t>
            </a:r>
            <a:r>
              <a:rPr lang="ru-RU" dirty="0" smtClean="0"/>
              <a:t>, 1819</a:t>
            </a:r>
            <a:r>
              <a:rPr lang="ru-RU" b="1" dirty="0" smtClean="0"/>
              <a:t> </a:t>
            </a:r>
            <a:r>
              <a:rPr lang="ru-RU" dirty="0" smtClean="0"/>
              <a:t>в настоящее время является важной составляющей в производстве мировой </a:t>
            </a:r>
            <a:r>
              <a:rPr lang="ru-RU" dirty="0" err="1" smtClean="0"/>
              <a:t>аквакультуры</a:t>
            </a:r>
            <a:r>
              <a:rPr lang="ru-RU" dirty="0" smtClean="0"/>
              <a:t>. В настоящее время природные комплексы соленых озер могут быть применены как источники органических веществ, но они повсеместно подвергаются мощному антропогенному воздействию.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Научная новизна.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Впервые </a:t>
            </a:r>
            <a:r>
              <a:rPr lang="ru-RU" dirty="0" smtClean="0"/>
              <a:t>для  </a:t>
            </a:r>
            <a:r>
              <a:rPr lang="ru-RU" dirty="0"/>
              <a:t>рассматриваемой территории установлены существование </a:t>
            </a:r>
            <a:r>
              <a:rPr lang="ru-RU" dirty="0" err="1"/>
              <a:t>артемии</a:t>
            </a:r>
            <a:r>
              <a:rPr lang="ru-RU" dirty="0"/>
              <a:t> в течение вегетационного сезона, особенности их жизненных циклов </a:t>
            </a:r>
            <a:r>
              <a:rPr lang="ru-RU" dirty="0" smtClean="0"/>
              <a:t>и возможности  использования </a:t>
            </a:r>
            <a:r>
              <a:rPr lang="ru-RU" dirty="0"/>
              <a:t>в сельском </a:t>
            </a:r>
            <a:r>
              <a:rPr lang="ru-RU" dirty="0" smtClean="0"/>
              <a:t>хозяйстве в качестве удобрения.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2878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920529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Предмет</a:t>
            </a:r>
            <a:r>
              <a:rPr lang="ru-RU" dirty="0" smtClean="0"/>
              <a:t> исследования- </a:t>
            </a:r>
            <a:r>
              <a:rPr lang="ru-RU" dirty="0" err="1"/>
              <a:t>жаброногий</a:t>
            </a:r>
            <a:r>
              <a:rPr lang="ru-RU" dirty="0"/>
              <a:t> рачок «</a:t>
            </a:r>
            <a:r>
              <a:rPr lang="en-US" dirty="0" err="1"/>
              <a:t>Artemia</a:t>
            </a:r>
            <a:r>
              <a:rPr lang="en-US" dirty="0"/>
              <a:t> </a:t>
            </a:r>
            <a:r>
              <a:rPr lang="en-US" dirty="0" err="1"/>
              <a:t>salina</a:t>
            </a:r>
            <a:r>
              <a:rPr lang="ru-RU" dirty="0"/>
              <a:t>».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Children\Desktop\Артемия-Салин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84784"/>
            <a:ext cx="9144000" cy="53732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81022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 descr="H:\Игоряна\картинки озера\IMG_20191027_15245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076056" cy="6768075"/>
          </a:xfrm>
          <a:prstGeom prst="rect">
            <a:avLst/>
          </a:prstGeom>
          <a:noFill/>
        </p:spPr>
      </p:pic>
      <p:pic>
        <p:nvPicPr>
          <p:cNvPr id="1026" name="Picture 2" descr="C:\Users\Екатерина\Pictures\Desktop\бочарников\IMG-20191027-WA00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524000" y="0"/>
            <a:ext cx="12192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807607509"/>
              </p:ext>
            </p:extLst>
          </p:nvPr>
        </p:nvGraphicFramePr>
        <p:xfrm>
          <a:off x="0" y="0"/>
          <a:ext cx="9143999" cy="6858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02778"/>
                <a:gridCol w="3011377"/>
                <a:gridCol w="3129844"/>
              </a:tblGrid>
              <a:tr h="228600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5400" dirty="0">
                          <a:effectLst/>
                        </a:rPr>
                        <a:t>1 стадия</a:t>
                      </a:r>
                      <a:endParaRPr lang="ru-RU" sz="5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Размер цист Артемий около 0,1-0,5 мм. 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8600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5400" dirty="0">
                          <a:effectLst/>
                        </a:rPr>
                        <a:t>2 стадия</a:t>
                      </a:r>
                      <a:endParaRPr lang="ru-RU" sz="5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effectLst/>
                        </a:rPr>
                        <a:t>Науплия</a:t>
                      </a:r>
                      <a:r>
                        <a:rPr lang="ru-RU" sz="2800" dirty="0">
                          <a:effectLst/>
                        </a:rPr>
                        <a:t> – это личинка Артемии. 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8600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5400" dirty="0">
                          <a:effectLst/>
                        </a:rPr>
                        <a:t>3 стадия</a:t>
                      </a:r>
                      <a:endParaRPr lang="ru-RU" sz="5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У этих рачков имеется 11 пар ног и 3 глаза. 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3075" name="Рисунок 1" descr="Описание: IMG-20170216-WA00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88640"/>
            <a:ext cx="2736304" cy="20162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Рисунок 5" descr="Описание: Рак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348880"/>
            <a:ext cx="2736304" cy="20162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3" name="Рисунок 2" descr="Описание: IMG_20170221_15192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653136"/>
            <a:ext cx="2736304" cy="20882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9799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254</Words>
  <Application>Microsoft Office PowerPoint</Application>
  <PresentationFormat>Экран (4:3)</PresentationFormat>
  <Paragraphs>40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Гипотеза:  рачок Артемия прекрасное удобрение для роста и развития растений ненаносящее вред снижению содержания гумуса в верхнем плодородном  слое  почвы. </vt:lpstr>
      <vt:lpstr>Научная новизна.</vt:lpstr>
      <vt:lpstr>Слайд 5</vt:lpstr>
      <vt:lpstr>Слайд 6</vt:lpstr>
      <vt:lpstr>Предмет исследования- жаброногий рачок «Artemia salina».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Children</dc:creator>
  <cp:lastModifiedBy>Екатерина</cp:lastModifiedBy>
  <cp:revision>19</cp:revision>
  <dcterms:created xsi:type="dcterms:W3CDTF">2019-11-17T08:46:55Z</dcterms:created>
  <dcterms:modified xsi:type="dcterms:W3CDTF">2019-11-20T18:11:33Z</dcterms:modified>
</cp:coreProperties>
</file>