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Пасха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4281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391"/>
          <a:stretch/>
        </p:blipFill>
        <p:spPr>
          <a:xfrm>
            <a:off x="1043608" y="836712"/>
            <a:ext cx="3583810" cy="551723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076056" y="1988840"/>
            <a:ext cx="3600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Заполнить шариками фигуру цыпленка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265223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84" t="8696" r="8980"/>
          <a:stretch/>
        </p:blipFill>
        <p:spPr>
          <a:xfrm>
            <a:off x="1233054" y="1482436"/>
            <a:ext cx="2895601" cy="45114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427984" y="1988840"/>
            <a:ext cx="40324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Приклеить скорлупку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66877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980728"/>
            <a:ext cx="3723878" cy="496517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427984" y="1988840"/>
            <a:ext cx="432048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Приклеить оставшиеся детали цыпленка (клюв, бант, глаз)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490793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767409"/>
            <a:ext cx="6330280" cy="468440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83568" y="548680"/>
            <a:ext cx="75608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Украсить </a:t>
            </a:r>
            <a:r>
              <a:rPr lang="ru-RU" sz="3600" dirty="0" err="1" smtClean="0"/>
              <a:t>открыточку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578294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65513" y="2967335"/>
            <a:ext cx="76129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Спасибо за внимание!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83082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394990"/>
            <a:ext cx="6264696" cy="398156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1520" y="4581128"/>
            <a:ext cx="84969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Пасха – это главный православный праздник!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111615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70814"/>
            <a:ext cx="4104456" cy="307834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1520" y="3558828"/>
            <a:ext cx="42484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Пасхальное яйцо</a:t>
            </a:r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514896"/>
            <a:ext cx="4531917" cy="303426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788024" y="3805817"/>
            <a:ext cx="4104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Кулич</a:t>
            </a:r>
            <a:endParaRPr lang="ru-RU" sz="32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300" y="4163672"/>
            <a:ext cx="3672408" cy="244949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355976" y="5085184"/>
            <a:ext cx="35283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Пасха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230770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609600"/>
            <a:ext cx="7620000" cy="56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1192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66" t="19772" b="22133"/>
          <a:stretch/>
        </p:blipFill>
        <p:spPr>
          <a:xfrm>
            <a:off x="323528" y="2348880"/>
            <a:ext cx="5084101" cy="245225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686788" y="1589848"/>
            <a:ext cx="302433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dirty="0" smtClean="0"/>
              <a:t>Клей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dirty="0" smtClean="0"/>
              <a:t>Ножницы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dirty="0" smtClean="0"/>
              <a:t>Карандаш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dirty="0" smtClean="0"/>
              <a:t>Салфетка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dirty="0" smtClean="0"/>
              <a:t>Лист картона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dirty="0" smtClean="0"/>
              <a:t>Заготовки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259203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39552" y="1052736"/>
            <a:ext cx="3744416" cy="499255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716016" y="2132856"/>
            <a:ext cx="38164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Обвести шаблон на лист картона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170816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28" b="14068"/>
          <a:stretch/>
        </p:blipFill>
        <p:spPr>
          <a:xfrm>
            <a:off x="213049" y="1412776"/>
            <a:ext cx="5172775" cy="317762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652120" y="1772816"/>
            <a:ext cx="316835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Разрежьте салфетки на мелкие квадратики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952385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392" r="6633"/>
          <a:stretch/>
        </p:blipFill>
        <p:spPr>
          <a:xfrm>
            <a:off x="323528" y="2132856"/>
            <a:ext cx="4716969" cy="294061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64088" y="2492896"/>
            <a:ext cx="35283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Скручиваем из квадратиков шарики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144417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79" r="17546"/>
          <a:stretch/>
        </p:blipFill>
        <p:spPr>
          <a:xfrm>
            <a:off x="539552" y="908720"/>
            <a:ext cx="3456384" cy="510977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65418" y="1682739"/>
            <a:ext cx="44644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Наклеить шарики по контуру цыпленка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538911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22</TotalTime>
  <Words>61</Words>
  <Application>Microsoft Office PowerPoint</Application>
  <PresentationFormat>Экран (4:3)</PresentationFormat>
  <Paragraphs>20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Волна</vt:lpstr>
      <vt:lpstr>Пасха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Пасха</dc:title>
  <dc:creator>Елизавета Колосова</dc:creator>
  <cp:lastModifiedBy>12</cp:lastModifiedBy>
  <cp:revision>8</cp:revision>
  <dcterms:created xsi:type="dcterms:W3CDTF">2017-04-06T18:47:37Z</dcterms:created>
  <dcterms:modified xsi:type="dcterms:W3CDTF">2017-04-06T19:11:02Z</dcterms:modified>
</cp:coreProperties>
</file>