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52795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990600" y="1676400"/>
            <a:ext cx="7247433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РАЗВЛЕЧЕНИЕ ПО ПДД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baseline="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ДЛЯ</a:t>
            </a:r>
            <a:r>
              <a:rPr lang="ru-RU" sz="40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ДЕТЕЙ СТАРШЕГО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ДОШКОЛЬНОГО ВОЗРАСТА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 МОИ ДРУЗЬЯ –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ДОРОЖНЫЕ ЗНАКИ!»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ownloads\52795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9" name="Picture 3" descr="C:\Users\User\Downloads\img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371600"/>
            <a:ext cx="52832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ownloads\52795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5" name="Picture 3" descr="C:\Users\User\Downloads\4634fa1ace338ab652d04772424b35e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600200"/>
            <a:ext cx="6172200" cy="4053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52795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2" name="Picture 4" descr="C:\Users\User\Downloads\3540c81c32d0302226578a546ada42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838200"/>
            <a:ext cx="4572000" cy="52753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52795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User\Downloads\svetof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533400"/>
            <a:ext cx="3293691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52795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User\Downloads\светофо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914400"/>
            <a:ext cx="51054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52795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User\Downloads\356ed3a3669415e8f186798b495f0da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295400"/>
            <a:ext cx="4772891" cy="42027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52795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Users\User\Downloads\0008-010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143000"/>
            <a:ext cx="2992197" cy="438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52795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1" name="Picture 3" descr="C:\Users\User\Downloads\6-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143000"/>
            <a:ext cx="4162425" cy="4381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52795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5" name="Picture 3" descr="C:\Users\User\Downloads\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066800"/>
            <a:ext cx="48768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ownloads\52795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3" name="Picture 3" descr="C:\Users\User\Downloads\939c4980a6caf507497df043317fbd8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371600"/>
            <a:ext cx="6194564" cy="3957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15</Words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2019-10-31T15:23:27Z</dcterms:created>
  <dcterms:modified xsi:type="dcterms:W3CDTF">2019-10-31T15:54:50Z</dcterms:modified>
</cp:coreProperties>
</file>