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4" r:id="rId3"/>
    <p:sldId id="265" r:id="rId4"/>
    <p:sldId id="266" r:id="rId5"/>
    <p:sldId id="258" r:id="rId6"/>
    <p:sldId id="261" r:id="rId7"/>
    <p:sldId id="259" r:id="rId8"/>
    <p:sldId id="267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ученик 12\Desktop\20140116_142543 (2) - копия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785926"/>
            <a:ext cx="4788131" cy="36451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857884" y="1571612"/>
            <a:ext cx="2928958" cy="478634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dirty="0" smtClean="0"/>
              <a:t> Я- собственной </a:t>
            </a:r>
          </a:p>
          <a:p>
            <a:pPr algn="ctr"/>
            <a:r>
              <a:rPr lang="ru-RU" sz="9600" dirty="0" smtClean="0"/>
              <a:t>  персоной:</a:t>
            </a:r>
          </a:p>
          <a:p>
            <a:pPr algn="ctr"/>
            <a:r>
              <a:rPr lang="ru-RU" sz="9600" dirty="0" err="1" smtClean="0"/>
              <a:t>Мустапаева</a:t>
            </a:r>
            <a:r>
              <a:rPr lang="ru-RU" sz="9600" dirty="0" smtClean="0"/>
              <a:t>     </a:t>
            </a:r>
            <a:r>
              <a:rPr lang="ru-RU" sz="9600" dirty="0" err="1" smtClean="0"/>
              <a:t>Аминат</a:t>
            </a:r>
            <a:r>
              <a:rPr lang="ru-RU" sz="9600" dirty="0" smtClean="0"/>
              <a:t>             </a:t>
            </a:r>
            <a:r>
              <a:rPr lang="ru-RU" sz="9600" dirty="0" err="1" smtClean="0"/>
              <a:t>Мухтаровна</a:t>
            </a:r>
            <a:r>
              <a:rPr lang="ru-RU" sz="9600" dirty="0" smtClean="0"/>
              <a:t>, «Лицей</a:t>
            </a:r>
          </a:p>
          <a:p>
            <a:pPr algn="ctr"/>
            <a:r>
              <a:rPr lang="ru-RU" sz="9600" dirty="0" smtClean="0"/>
              <a:t>       </a:t>
            </a:r>
            <a:r>
              <a:rPr lang="ru-RU" sz="9600" dirty="0" err="1" smtClean="0"/>
              <a:t>им.О.Батырая</a:t>
            </a:r>
            <a:r>
              <a:rPr lang="ru-RU" sz="9600" dirty="0" smtClean="0"/>
              <a:t>»</a:t>
            </a:r>
          </a:p>
          <a:p>
            <a:pPr algn="ctr"/>
            <a:r>
              <a:rPr lang="ru-RU" sz="9600" dirty="0" smtClean="0"/>
              <a:t> с.Сергокала</a:t>
            </a:r>
          </a:p>
          <a:p>
            <a:r>
              <a:rPr lang="ru-RU" dirty="0" smtClean="0"/>
              <a:t>          </a:t>
            </a:r>
          </a:p>
          <a:p>
            <a:r>
              <a:rPr lang="ru-RU" dirty="0" smtClean="0"/>
              <a:t>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39182" cy="642942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Конкурс «Педагог-психолог »</a:t>
            </a:r>
            <a:endParaRPr lang="ru-RU" sz="4000" dirty="0"/>
          </a:p>
        </p:txBody>
      </p:sp>
    </p:spTree>
  </p:cSld>
  <p:clrMapOvr>
    <a:masterClrMapping/>
  </p:clrMapOvr>
  <p:transition advTm="53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20141013_1232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43447" y="1524000"/>
            <a:ext cx="3857105" cy="4572000"/>
          </a:xfrm>
          <a:prstGeom prst="rect">
            <a:avLst/>
          </a:prstGeom>
          <a:noFill/>
          <a:ln w="190500" cap="sq">
            <a:solidFill>
              <a:srgbClr val="C8C6BD"/>
            </a:solidFill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</a:t>
            </a:r>
            <a:r>
              <a:rPr lang="ru-RU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          </a:t>
            </a:r>
            <a:r>
              <a:rPr lang="en-US" spc="0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Wellcom</a:t>
            </a:r>
            <a:r>
              <a:rPr lang="en-US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</a:t>
            </a:r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или добро       </a:t>
            </a:r>
            <a:b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</a:br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            </a:t>
            </a:r>
            <a:r>
              <a:rPr lang="ru-RU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    пожаловать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039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Моё </a:t>
            </a:r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рабочее место</a:t>
            </a:r>
            <a:endParaRPr lang="ru-RU" dirty="0"/>
          </a:p>
        </p:txBody>
      </p:sp>
      <p:pic>
        <p:nvPicPr>
          <p:cNvPr id="5" name="Picture 2" descr="E:\20141013_122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3307" y="1524000"/>
            <a:ext cx="6097385" cy="45720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98787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     Как </a:t>
            </a:r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же нам без этого</a:t>
            </a:r>
            <a:endParaRPr lang="ru-RU" dirty="0"/>
          </a:p>
        </p:txBody>
      </p:sp>
      <p:pic>
        <p:nvPicPr>
          <p:cNvPr id="4" name="Picture 2" descr="E:\20141013_122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3307" y="1524000"/>
            <a:ext cx="6097385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558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336704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sz="5400" dirty="0" smtClean="0"/>
              <a:t>Моя семья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10" name="Содержимое 9" descr="C:\Users\ученик 12\Desktop\сканирование000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3429024" cy="48577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Содержимое 10" descr="C:\Users\ученик 12\Desktop\сканирование000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643182"/>
            <a:ext cx="4000528" cy="27860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15328" cy="6967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</a:t>
            </a:r>
            <a:r>
              <a:rPr lang="ru-RU" dirty="0" smtClean="0"/>
              <a:t>Я  - </a:t>
            </a:r>
            <a:r>
              <a:rPr lang="ru-RU" dirty="0" smtClean="0"/>
              <a:t> на работе</a:t>
            </a:r>
            <a:endParaRPr lang="ru-RU" dirty="0"/>
          </a:p>
        </p:txBody>
      </p:sp>
      <p:pic>
        <p:nvPicPr>
          <p:cNvPr id="5" name="Рисунок 4" descr="20140115_13004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776864" cy="5328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20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615262" cy="120489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Моё  профессиональное  кредо.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  </a:t>
            </a:r>
            <a:r>
              <a:rPr lang="ru-RU" b="1" i="1" u="sng" dirty="0" smtClean="0">
                <a:solidFill>
                  <a:srgbClr val="0070C0"/>
                </a:solidFill>
              </a:rPr>
              <a:t>Мои задачи:</a:t>
            </a:r>
          </a:p>
          <a:p>
            <a:pPr>
              <a:buNone/>
            </a:pPr>
            <a:r>
              <a:rPr lang="ru-RU" sz="2400" dirty="0" smtClean="0"/>
              <a:t> -помочь детям не слушать шум вокруг , который заглушает внутренний голос;</a:t>
            </a:r>
          </a:p>
          <a:p>
            <a:pPr>
              <a:buNone/>
            </a:pPr>
            <a:r>
              <a:rPr lang="ru-RU" sz="2400" dirty="0" smtClean="0"/>
              <a:t> -научит детей находить себя в различных ситуациях;</a:t>
            </a:r>
          </a:p>
          <a:p>
            <a:pPr>
              <a:buNone/>
            </a:pPr>
            <a:r>
              <a:rPr lang="ru-RU" sz="2400" dirty="0" smtClean="0"/>
              <a:t> -создать необходимые условия для развития ребёнка.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b="1" i="1" u="sng" dirty="0" smtClean="0">
                <a:solidFill>
                  <a:srgbClr val="0070C0"/>
                </a:solidFill>
              </a:rPr>
              <a:t>Мои заповеди</a:t>
            </a:r>
            <a:r>
              <a:rPr lang="ru-RU" b="1" u="sng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-быть </a:t>
            </a:r>
            <a:r>
              <a:rPr lang="ru-RU" dirty="0" err="1" smtClean="0"/>
              <a:t>эмпатичной</a:t>
            </a:r>
            <a:r>
              <a:rPr lang="ru-RU" dirty="0" smtClean="0"/>
              <a:t> и симпатичной;</a:t>
            </a:r>
          </a:p>
          <a:p>
            <a:pPr>
              <a:buNone/>
            </a:pPr>
            <a:r>
              <a:rPr lang="ru-RU" dirty="0" smtClean="0"/>
              <a:t>-не судить и не давать оценок;</a:t>
            </a:r>
          </a:p>
          <a:p>
            <a:pPr>
              <a:buNone/>
            </a:pPr>
            <a:r>
              <a:rPr lang="ru-RU" dirty="0" smtClean="0"/>
              <a:t>-заниматься своим делом.</a:t>
            </a:r>
            <a:endParaRPr lang="ru-RU" dirty="0"/>
          </a:p>
        </p:txBody>
      </p:sp>
    </p:spTree>
  </p:cSld>
  <p:clrMapOvr>
    <a:masterClrMapping/>
  </p:clrMapOvr>
  <p:transition advTm="50000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      Ну </a:t>
            </a:r>
            <a:r>
              <a:rPr lang="ru-RU" spc="0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раз вы уже пришли…</a:t>
            </a:r>
            <a:endParaRPr lang="ru-RU" dirty="0"/>
          </a:p>
        </p:txBody>
      </p:sp>
      <p:pic>
        <p:nvPicPr>
          <p:cNvPr id="7" name="Picture 2" descr="E:\20141013_122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3307" y="1524000"/>
            <a:ext cx="6097385" cy="45720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1633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i="1" u="sng" dirty="0" smtClean="0">
                <a:solidFill>
                  <a:srgbClr val="0070C0"/>
                </a:solidFill>
              </a:rPr>
              <a:t>Мои принципы:</a:t>
            </a:r>
          </a:p>
          <a:p>
            <a:pPr>
              <a:buNone/>
            </a:pPr>
            <a:endParaRPr lang="ru-RU" b="1" i="1" u="sng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/>
              <a:t>-открытость;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-умение признавать ошибки;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-объективность;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u="sng" dirty="0" smtClean="0">
                <a:solidFill>
                  <a:srgbClr val="0070C0"/>
                </a:solidFill>
              </a:rPr>
              <a:t>Создание ситуации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b="1" i="1" u="sng" dirty="0" smtClean="0">
                <a:solidFill>
                  <a:srgbClr val="0070C0"/>
                </a:solidFill>
              </a:rPr>
              <a:t>успеха:</a:t>
            </a:r>
          </a:p>
          <a:p>
            <a:pPr>
              <a:buNone/>
            </a:pPr>
            <a:r>
              <a:rPr lang="ru-RU" dirty="0" smtClean="0"/>
              <a:t>-видеть в каждом человеке личность и признавать его неповторимость;</a:t>
            </a:r>
          </a:p>
          <a:p>
            <a:pPr>
              <a:buNone/>
            </a:pPr>
            <a:r>
              <a:rPr lang="ru-RU" dirty="0" smtClean="0"/>
              <a:t>-уважать мысли, чувства</a:t>
            </a:r>
          </a:p>
          <a:p>
            <a:pPr>
              <a:buNone/>
            </a:pPr>
            <a:r>
              <a:rPr lang="ru-RU" dirty="0" smtClean="0"/>
              <a:t>   и права детей.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Моё  профессиональное  кредо.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Tm="180000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161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Конкурс «Педагог-психолог »</vt:lpstr>
      <vt:lpstr>            Wellcom или добро                          пожаловать</vt:lpstr>
      <vt:lpstr>Моё рабочее место</vt:lpstr>
      <vt:lpstr>      Как же нам без этого</vt:lpstr>
      <vt:lpstr>               Моя семья </vt:lpstr>
      <vt:lpstr>                     Я  -  на работе</vt:lpstr>
      <vt:lpstr>Моё  профессиональное  кредо.</vt:lpstr>
      <vt:lpstr>      Ну раз вы уже пришли…</vt:lpstr>
      <vt:lpstr>Моё  профессиональное  кредо.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педагог-психолог 2014</dc:title>
  <dc:creator>ученик 12</dc:creator>
  <cp:lastModifiedBy>расул</cp:lastModifiedBy>
  <cp:revision>30</cp:revision>
  <dcterms:created xsi:type="dcterms:W3CDTF">2014-02-06T09:17:10Z</dcterms:created>
  <dcterms:modified xsi:type="dcterms:W3CDTF">2016-02-10T17:03:46Z</dcterms:modified>
</cp:coreProperties>
</file>