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4"/>
  </p:notesMasterIdLst>
  <p:sldIdLst>
    <p:sldId id="256" r:id="rId3"/>
    <p:sldId id="268" r:id="rId4"/>
    <p:sldId id="278" r:id="rId5"/>
    <p:sldId id="269" r:id="rId6"/>
    <p:sldId id="270" r:id="rId7"/>
    <p:sldId id="271" r:id="rId8"/>
    <p:sldId id="272" r:id="rId9"/>
    <p:sldId id="273" r:id="rId10"/>
    <p:sldId id="274" r:id="rId11"/>
    <p:sldId id="275" r:id="rId12"/>
    <p:sldId id="257" r:id="rId13"/>
    <p:sldId id="258" r:id="rId14"/>
    <p:sldId id="259" r:id="rId15"/>
    <p:sldId id="260" r:id="rId16"/>
    <p:sldId id="261" r:id="rId17"/>
    <p:sldId id="262" r:id="rId18"/>
    <p:sldId id="263" r:id="rId19"/>
    <p:sldId id="264" r:id="rId20"/>
    <p:sldId id="266" r:id="rId21"/>
    <p:sldId id="267" r:id="rId22"/>
    <p:sldId id="265" r:id="rId23"/>
  </p:sldIdLst>
  <p:sldSz cx="10080625" cy="7559675"/>
  <p:notesSz cx="7559675" cy="10691813"/>
  <p:defaultTextStyle>
    <a:defPPr>
      <a:defRPr lang="en-GB"/>
    </a:defPPr>
    <a:lvl1pPr algn="l" defTabSz="719138" rtl="0" eaLnBrk="0" fontAlgn="base" hangingPunct="0">
      <a:spcBef>
        <a:spcPct val="0"/>
      </a:spcBef>
      <a:spcAft>
        <a:spcPct val="0"/>
      </a:spcAft>
      <a:defRPr sz="2400" kern="1200">
        <a:solidFill>
          <a:schemeClr val="bg1"/>
        </a:solidFill>
        <a:latin typeface="Arial" charset="0"/>
        <a:ea typeface="+mn-ea"/>
        <a:cs typeface="+mn-cs"/>
      </a:defRPr>
    </a:lvl1pPr>
    <a:lvl2pPr marL="742950" indent="-285750" algn="l" defTabSz="719138" rtl="0" eaLnBrk="0" fontAlgn="base" hangingPunct="0">
      <a:spcBef>
        <a:spcPct val="0"/>
      </a:spcBef>
      <a:spcAft>
        <a:spcPct val="0"/>
      </a:spcAft>
      <a:defRPr sz="2400" kern="1200">
        <a:solidFill>
          <a:schemeClr val="bg1"/>
        </a:solidFill>
        <a:latin typeface="Arial" charset="0"/>
        <a:ea typeface="+mn-ea"/>
        <a:cs typeface="+mn-cs"/>
      </a:defRPr>
    </a:lvl2pPr>
    <a:lvl3pPr marL="1143000" indent="-228600" algn="l" defTabSz="719138" rtl="0" eaLnBrk="0" fontAlgn="base" hangingPunct="0">
      <a:spcBef>
        <a:spcPct val="0"/>
      </a:spcBef>
      <a:spcAft>
        <a:spcPct val="0"/>
      </a:spcAft>
      <a:defRPr sz="2400" kern="1200">
        <a:solidFill>
          <a:schemeClr val="bg1"/>
        </a:solidFill>
        <a:latin typeface="Arial" charset="0"/>
        <a:ea typeface="+mn-ea"/>
        <a:cs typeface="+mn-cs"/>
      </a:defRPr>
    </a:lvl3pPr>
    <a:lvl4pPr marL="1600200" indent="-228600" algn="l" defTabSz="719138" rtl="0" eaLnBrk="0" fontAlgn="base" hangingPunct="0">
      <a:spcBef>
        <a:spcPct val="0"/>
      </a:spcBef>
      <a:spcAft>
        <a:spcPct val="0"/>
      </a:spcAft>
      <a:defRPr sz="2400" kern="1200">
        <a:solidFill>
          <a:schemeClr val="bg1"/>
        </a:solidFill>
        <a:latin typeface="Arial" charset="0"/>
        <a:ea typeface="+mn-ea"/>
        <a:cs typeface="+mn-cs"/>
      </a:defRPr>
    </a:lvl4pPr>
    <a:lvl5pPr marL="2057400" indent="-228600" algn="l" defTabSz="719138" rtl="0" eaLnBrk="0" fontAlgn="base" hangingPunct="0">
      <a:spcBef>
        <a:spcPct val="0"/>
      </a:spcBef>
      <a:spcAft>
        <a:spcPct val="0"/>
      </a:spcAft>
      <a:defRPr sz="2400" kern="1200">
        <a:solidFill>
          <a:schemeClr val="bg1"/>
        </a:solidFill>
        <a:latin typeface="Arial" charset="0"/>
        <a:ea typeface="+mn-ea"/>
        <a:cs typeface="+mn-cs"/>
      </a:defRPr>
    </a:lvl5pPr>
    <a:lvl6pPr marL="2286000" algn="l" defTabSz="914400" rtl="0" eaLnBrk="1" latinLnBrk="0" hangingPunct="1">
      <a:defRPr sz="2400" kern="1200">
        <a:solidFill>
          <a:schemeClr val="bg1"/>
        </a:solidFill>
        <a:latin typeface="Arial" charset="0"/>
        <a:ea typeface="+mn-ea"/>
        <a:cs typeface="+mn-cs"/>
      </a:defRPr>
    </a:lvl6pPr>
    <a:lvl7pPr marL="2743200" algn="l" defTabSz="914400" rtl="0" eaLnBrk="1" latinLnBrk="0" hangingPunct="1">
      <a:defRPr sz="2400" kern="1200">
        <a:solidFill>
          <a:schemeClr val="bg1"/>
        </a:solidFill>
        <a:latin typeface="Arial" charset="0"/>
        <a:ea typeface="+mn-ea"/>
        <a:cs typeface="+mn-cs"/>
      </a:defRPr>
    </a:lvl7pPr>
    <a:lvl8pPr marL="3200400" algn="l" defTabSz="914400" rtl="0" eaLnBrk="1" latinLnBrk="0" hangingPunct="1">
      <a:defRPr sz="2400" kern="1200">
        <a:solidFill>
          <a:schemeClr val="bg1"/>
        </a:solidFill>
        <a:latin typeface="Arial" charset="0"/>
        <a:ea typeface="+mn-ea"/>
        <a:cs typeface="+mn-cs"/>
      </a:defRPr>
    </a:lvl8pPr>
    <a:lvl9pPr marL="3657600" algn="l" defTabSz="914400" rtl="0" eaLnBrk="1" latinLnBrk="0" hangingPunct="1">
      <a:defRPr sz="2400"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620"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Rot="1" noChangeAspect="1" noChangeArrowheads="1"/>
          </p:cNvSpPr>
          <p:nvPr>
            <p:ph type="sldImg"/>
          </p:nvPr>
        </p:nvSpPr>
        <p:spPr bwMode="auto">
          <a:xfrm>
            <a:off x="1276350" y="1092200"/>
            <a:ext cx="4797425" cy="3932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p:cNvSpPr>
            <a:spLocks noGrp="1" noChangeArrowheads="1"/>
          </p:cNvSpPr>
          <p:nvPr>
            <p:ph type="body"/>
          </p:nvPr>
        </p:nvSpPr>
        <p:spPr bwMode="auto">
          <a:xfrm>
            <a:off x="1138238" y="5407025"/>
            <a:ext cx="5081587" cy="436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ru-RU" altLang="ru-RU" noProof="0" smtClean="0"/>
          </a:p>
        </p:txBody>
      </p:sp>
    </p:spTree>
    <p:extLst>
      <p:ext uri="{BB962C8B-B14F-4D97-AF65-F5344CB8AC3E}">
        <p14:creationId xmlns:p14="http://schemas.microsoft.com/office/powerpoint/2010/main" val="3113516978"/>
      </p:ext>
    </p:extLst>
  </p:cSld>
  <p:clrMap bg1="lt1" tx1="dk1" bg2="lt2" tx2="dk2" accent1="accent1" accent2="accent2" accent3="accent3" accent4="accent4" accent5="accent5" accent6="accent6" hlink="hlink" folHlink="folHlink"/>
  <p:notesStyle>
    <a:lvl1pPr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1pPr>
    <a:lvl2pPr marL="742950" indent="-28575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2pPr>
    <a:lvl3pPr marL="11430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3pPr>
    <a:lvl4pPr marL="16002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4pPr>
    <a:lvl5pPr marL="2057400" indent="-228600" algn="l" defTabSz="719138"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3"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7"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5"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3"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1"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79"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1"/>
          <p:cNvSpPr txBox="1">
            <a:spLocks noGrp="1" noRot="1" noChangeAspect="1" noChangeArrowheads="1" noTextEdit="1"/>
          </p:cNvSpPr>
          <p:nvPr>
            <p:ph type="sldImg"/>
          </p:nvPr>
        </p:nvSpPr>
        <p:spPr>
          <a:xfrm>
            <a:off x="1054100" y="1092200"/>
            <a:ext cx="5243513" cy="39338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7" name="Rectangle 2"/>
          <p:cNvSpPr txBox="1">
            <a:spLocks noGrp="1" noChangeArrowheads="1"/>
          </p:cNvSpPr>
          <p:nvPr>
            <p:ph type="body" idx="1"/>
          </p:nvPr>
        </p:nvSpPr>
        <p:spPr>
          <a:xfrm>
            <a:off x="1138238" y="5407025"/>
            <a:ext cx="5083175" cy="4367213"/>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0475" y="1236663"/>
            <a:ext cx="7559675" cy="2632075"/>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Tree>
    <p:extLst>
      <p:ext uri="{BB962C8B-B14F-4D97-AF65-F5344CB8AC3E}">
        <p14:creationId xmlns:p14="http://schemas.microsoft.com/office/powerpoint/2010/main" val="3417001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843014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59650" y="117475"/>
            <a:ext cx="2205038" cy="70945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741363" y="117475"/>
            <a:ext cx="6465887" cy="70945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646016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0475" y="1236663"/>
            <a:ext cx="7559675" cy="2632075"/>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Tree>
    <p:extLst>
      <p:ext uri="{BB962C8B-B14F-4D97-AF65-F5344CB8AC3E}">
        <p14:creationId xmlns:p14="http://schemas.microsoft.com/office/powerpoint/2010/main" val="1816540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638431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7388" y="1884363"/>
            <a:ext cx="8694737" cy="31448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Tree>
    <p:extLst>
      <p:ext uri="{BB962C8B-B14F-4D97-AF65-F5344CB8AC3E}">
        <p14:creationId xmlns:p14="http://schemas.microsoft.com/office/powerpoint/2010/main" val="31676184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2347913" y="2101850"/>
            <a:ext cx="3422650" cy="151177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922963" y="2101850"/>
            <a:ext cx="3424237" cy="151177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737482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403225"/>
            <a:ext cx="8694737" cy="1460500"/>
          </a:xfrm>
        </p:spPr>
        <p:txBody>
          <a:bodyPr/>
          <a:lstStyle/>
          <a:p>
            <a:r>
              <a:rPr lang="ru-RU" smtClean="0"/>
              <a:t>Образец заголовка</a:t>
            </a:r>
            <a:endParaRPr lang="ru-RU"/>
          </a:p>
        </p:txBody>
      </p:sp>
      <p:sp>
        <p:nvSpPr>
          <p:cNvPr id="3" name="Текст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93738" y="2760663"/>
            <a:ext cx="426561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103813" y="2760663"/>
            <a:ext cx="428466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457480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210439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9947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1180930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42519506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1877319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981033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594600" y="627063"/>
            <a:ext cx="1752600" cy="165925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335213" y="627063"/>
            <a:ext cx="5106987" cy="165925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9632729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5213" y="627063"/>
            <a:ext cx="7011987" cy="1260475"/>
          </a:xfrm>
        </p:spPr>
        <p:txBody>
          <a:bodyPr/>
          <a:lstStyle/>
          <a:p>
            <a:r>
              <a:rPr lang="ru-RU" smtClean="0"/>
              <a:t>Образец заголовка</a:t>
            </a:r>
            <a:endParaRPr lang="ru-RU"/>
          </a:p>
        </p:txBody>
      </p:sp>
    </p:spTree>
    <p:extLst>
      <p:ext uri="{BB962C8B-B14F-4D97-AF65-F5344CB8AC3E}">
        <p14:creationId xmlns:p14="http://schemas.microsoft.com/office/powerpoint/2010/main" val="286277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7388" y="1884363"/>
            <a:ext cx="8694737" cy="31448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Tree>
    <p:extLst>
      <p:ext uri="{BB962C8B-B14F-4D97-AF65-F5344CB8AC3E}">
        <p14:creationId xmlns:p14="http://schemas.microsoft.com/office/powerpoint/2010/main" val="1285679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89025" y="2224088"/>
            <a:ext cx="4160838" cy="49879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402263" y="2224088"/>
            <a:ext cx="4162425" cy="49879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458317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403225"/>
            <a:ext cx="8694737" cy="1460500"/>
          </a:xfrm>
        </p:spPr>
        <p:txBody>
          <a:bodyPr/>
          <a:lstStyle/>
          <a:p>
            <a:r>
              <a:rPr lang="ru-RU" smtClean="0"/>
              <a:t>Образец заголовка</a:t>
            </a:r>
            <a:endParaRPr lang="ru-RU"/>
          </a:p>
        </p:txBody>
      </p:sp>
      <p:sp>
        <p:nvSpPr>
          <p:cNvPr id="3" name="Текст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93738" y="2760663"/>
            <a:ext cx="426561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103813" y="2760663"/>
            <a:ext cx="428466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952056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2916925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554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967490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1176788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3366"/>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741363" y="117475"/>
            <a:ext cx="860583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ru-RU" smtClean="0"/>
              <a:t>Для правки текста заголовка щелкните мышью</a:t>
            </a:r>
          </a:p>
        </p:txBody>
      </p:sp>
      <p:sp>
        <p:nvSpPr>
          <p:cNvPr id="1027" name="Rectangle 2"/>
          <p:cNvSpPr>
            <a:spLocks noGrp="1" noChangeArrowheads="1"/>
          </p:cNvSpPr>
          <p:nvPr>
            <p:ph type="body" idx="1"/>
          </p:nvPr>
        </p:nvSpPr>
        <p:spPr bwMode="auto">
          <a:xfrm>
            <a:off x="1089025" y="2224088"/>
            <a:ext cx="8475663"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lvl="0"/>
            <a:r>
              <a:rPr lang="en-GB" altLang="ru-RU" smtClean="0"/>
              <a:t>Для правки структуры щелкните мышью</a:t>
            </a:r>
          </a:p>
          <a:p>
            <a:pPr lvl="1"/>
            <a:r>
              <a:rPr lang="en-GB" altLang="ru-RU" smtClean="0"/>
              <a:t>Второй уровень структуры</a:t>
            </a:r>
          </a:p>
          <a:p>
            <a:pPr lvl="2"/>
            <a:r>
              <a:rPr lang="en-GB" altLang="ru-RU" smtClean="0"/>
              <a:t>Третий уровень структуры</a:t>
            </a:r>
          </a:p>
          <a:p>
            <a:pPr lvl="3"/>
            <a:r>
              <a:rPr lang="en-GB" altLang="ru-RU" smtClean="0"/>
              <a:t>Четвертый уровень структуры</a:t>
            </a:r>
          </a:p>
          <a:p>
            <a:pPr lvl="4"/>
            <a:r>
              <a:rPr lang="en-GB" altLang="ru-RU" smtClean="0"/>
              <a:t>Пятый уровень структуры</a:t>
            </a:r>
          </a:p>
          <a:p>
            <a:pPr lvl="4"/>
            <a:r>
              <a:rPr lang="en-GB" altLang="ru-RU" smtClean="0"/>
              <a:t>Шестой уровень структуры</a:t>
            </a:r>
          </a:p>
          <a:p>
            <a:pPr lvl="4"/>
            <a:r>
              <a:rPr lang="en-GB" altLang="ru-RU" smtClean="0"/>
              <a:t>Седьмой уровень структуры</a:t>
            </a:r>
          </a:p>
          <a:p>
            <a:pPr lvl="4"/>
            <a:r>
              <a:rPr lang="en-GB" altLang="ru-RU" smtClean="0"/>
              <a:t>Восьмой уровень структуры</a:t>
            </a:r>
          </a:p>
          <a:p>
            <a:pPr lvl="4"/>
            <a:r>
              <a:rPr lang="en-GB" altLang="ru-RU" smtClean="0"/>
              <a:t>Девятый уровень структуры</a:t>
            </a:r>
          </a:p>
        </p:txBody>
      </p:sp>
      <p:pic>
        <p:nvPicPr>
          <p:cNvPr id="1028"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37500" y="6251575"/>
            <a:ext cx="1968500" cy="10572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4000" b="1" i="1" kern="1200">
          <a:solidFill>
            <a:srgbClr val="E6E6E6"/>
          </a:solidFill>
          <a:latin typeface="+mj-lt"/>
          <a:ea typeface="+mj-ea"/>
          <a:cs typeface="+mj-cs"/>
        </a:defRPr>
      </a:lvl1pPr>
      <a:lvl2pPr algn="ctr"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2pPr>
      <a:lvl3pPr algn="ctr"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3pPr>
      <a:lvl4pPr algn="ctr"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4pPr>
      <a:lvl5pPr algn="ctr"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5pPr>
      <a:lvl6pPr marL="2514600" indent="-228600" algn="ctr" defTabSz="719138" rtl="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6pPr>
      <a:lvl7pPr marL="2971800" indent="-228600" algn="ctr" defTabSz="719138" rtl="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7pPr>
      <a:lvl8pPr marL="3429000" indent="-228600" algn="ctr" defTabSz="719138" rtl="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8pPr>
      <a:lvl9pPr marL="3886200" indent="-228600" algn="ctr" defTabSz="719138" rtl="0" fontAlgn="base" hangingPunct="0">
        <a:lnSpc>
          <a:spcPct val="93000"/>
        </a:lnSpc>
        <a:spcBef>
          <a:spcPct val="0"/>
        </a:spcBef>
        <a:spcAft>
          <a:spcPct val="0"/>
        </a:spcAft>
        <a:buClr>
          <a:srgbClr val="000000"/>
        </a:buClr>
        <a:buSzPct val="100000"/>
        <a:buFont typeface="Times New Roman" panose="02020603050405020304" pitchFamily="18" charset="0"/>
        <a:defRPr sz="4000" b="1" i="1">
          <a:solidFill>
            <a:srgbClr val="E6E6E6"/>
          </a:solidFill>
          <a:latin typeface="Arial" panose="020B0604020202020204" pitchFamily="34" charset="0"/>
        </a:defRPr>
      </a:lvl9pPr>
    </p:titleStyle>
    <p:bodyStyle>
      <a:lvl1pPr marL="342900" indent="-342900" algn="l"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3200" kern="1200">
          <a:solidFill>
            <a:srgbClr val="E6E6E6"/>
          </a:solidFill>
          <a:latin typeface="+mn-lt"/>
          <a:ea typeface="+mn-ea"/>
          <a:cs typeface="+mn-cs"/>
        </a:defRPr>
      </a:lvl1pPr>
      <a:lvl2pPr marL="742950" indent="-285750" algn="l"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2800" kern="1200">
          <a:solidFill>
            <a:srgbClr val="E6E6E6"/>
          </a:solidFill>
          <a:latin typeface="+mn-lt"/>
          <a:ea typeface="+mn-ea"/>
          <a:cs typeface="+mn-cs"/>
        </a:defRPr>
      </a:lvl2pPr>
      <a:lvl3pPr marL="1143000" indent="-228600" algn="l"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2400" kern="1200">
          <a:solidFill>
            <a:srgbClr val="E6E6E6"/>
          </a:solidFill>
          <a:latin typeface="+mn-lt"/>
          <a:ea typeface="+mn-ea"/>
          <a:cs typeface="+mn-cs"/>
        </a:defRPr>
      </a:lvl3pPr>
      <a:lvl4pPr marL="1600200" indent="-228600" algn="l"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kern="1200">
          <a:solidFill>
            <a:srgbClr val="E6E6E6"/>
          </a:solidFill>
          <a:latin typeface="+mn-lt"/>
          <a:ea typeface="+mn-ea"/>
          <a:cs typeface="+mn-cs"/>
        </a:defRPr>
      </a:lvl4pPr>
      <a:lvl5pPr marL="2057400" indent="-228600" algn="l" defTabSz="719138" rtl="0" eaLnBrk="0" fontAlgn="base" hangingPunct="0">
        <a:lnSpc>
          <a:spcPct val="93000"/>
        </a:lnSpc>
        <a:spcBef>
          <a:spcPct val="0"/>
        </a:spcBef>
        <a:spcAft>
          <a:spcPct val="0"/>
        </a:spcAft>
        <a:buClr>
          <a:srgbClr val="000000"/>
        </a:buClr>
        <a:buSzPct val="100000"/>
        <a:buFont typeface="Times New Roman" panose="02020603050405020304" pitchFamily="18" charset="0"/>
        <a:defRPr sz="2000" kern="1200">
          <a:solidFill>
            <a:srgbClr val="99CC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17463"/>
            <a:ext cx="10115550"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angle 2"/>
          <p:cNvSpPr>
            <a:spLocks noGrp="1" noChangeArrowheads="1"/>
          </p:cNvSpPr>
          <p:nvPr>
            <p:ph type="title"/>
          </p:nvPr>
        </p:nvSpPr>
        <p:spPr bwMode="auto">
          <a:xfrm>
            <a:off x="2335213" y="627063"/>
            <a:ext cx="70119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ru-RU" smtClean="0"/>
              <a:t>Для правки текста заголовка щелкните мышью</a:t>
            </a:r>
          </a:p>
        </p:txBody>
      </p:sp>
      <p:sp>
        <p:nvSpPr>
          <p:cNvPr id="2051" name="Rectangle 3"/>
          <p:cNvSpPr>
            <a:spLocks noGrp="1" noChangeArrowheads="1"/>
          </p:cNvSpPr>
          <p:nvPr>
            <p:ph type="body" idx="1"/>
          </p:nvPr>
        </p:nvSpPr>
        <p:spPr bwMode="auto">
          <a:xfrm>
            <a:off x="2347913" y="2101850"/>
            <a:ext cx="6999287" cy="15117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6380" rIns="0" bIns="0" numCol="1" anchor="t" anchorCtr="0" compatLnSpc="1">
            <a:prstTxWarp prst="textNoShape">
              <a:avLst/>
            </a:prstTxWarp>
          </a:bodyPr>
          <a:lstStyle/>
          <a:p>
            <a:pPr lvl="0"/>
            <a:r>
              <a:rPr lang="en-GB" altLang="ru-RU" smtClean="0"/>
              <a:t>Для правки структуры щелкните мышью</a:t>
            </a:r>
          </a:p>
          <a:p>
            <a:pPr lvl="1"/>
            <a:r>
              <a:rPr lang="en-GB" altLang="ru-RU" smtClean="0"/>
              <a:t>Второй уровень структуры</a:t>
            </a:r>
          </a:p>
          <a:p>
            <a:pPr lvl="2"/>
            <a:r>
              <a:rPr lang="en-GB" altLang="ru-RU" smtClean="0"/>
              <a:t>Третий уровень структуры</a:t>
            </a:r>
          </a:p>
          <a:p>
            <a:pPr lvl="3"/>
            <a:r>
              <a:rPr lang="en-GB" altLang="ru-RU" smtClean="0"/>
              <a:t>Четвертый уровень структуры</a:t>
            </a:r>
          </a:p>
          <a:p>
            <a:pPr lvl="4"/>
            <a:r>
              <a:rPr lang="en-GB" altLang="ru-RU" smtClean="0"/>
              <a:t>Пятый уровень структуры</a:t>
            </a:r>
          </a:p>
          <a:p>
            <a:pPr lvl="4"/>
            <a:r>
              <a:rPr lang="en-GB" altLang="ru-RU" smtClean="0"/>
              <a:t>Шестой уровень структуры</a:t>
            </a:r>
          </a:p>
          <a:p>
            <a:pPr lvl="4"/>
            <a:r>
              <a:rPr lang="en-GB" altLang="ru-RU" smtClean="0"/>
              <a:t>Седьмой уровень структуры</a:t>
            </a:r>
          </a:p>
          <a:p>
            <a:pPr lvl="4"/>
            <a:r>
              <a:rPr lang="en-GB" altLang="ru-RU" smtClean="0"/>
              <a:t>Восьмой уровень структуры</a:t>
            </a:r>
          </a:p>
          <a:p>
            <a:pPr lvl="4"/>
            <a:r>
              <a:rPr lang="en-GB" altLang="ru-RU" smtClean="0"/>
              <a:t>Девятый уровень структуры</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719138" rtl="0" eaLnBrk="0" fontAlgn="base" hangingPunct="0">
        <a:lnSpc>
          <a:spcPct val="95000"/>
        </a:lnSpc>
        <a:spcBef>
          <a:spcPct val="0"/>
        </a:spcBef>
        <a:spcAft>
          <a:spcPct val="0"/>
        </a:spcAft>
        <a:buClr>
          <a:srgbClr val="000000"/>
        </a:buClr>
        <a:buSzPct val="100000"/>
        <a:buFont typeface="Times New Roman" panose="02020603050405020304" pitchFamily="18" charset="0"/>
        <a:defRPr sz="3600" kern="1200">
          <a:solidFill>
            <a:srgbClr val="E6E6FF"/>
          </a:solidFill>
          <a:effectLst>
            <a:outerShdw blurRad="38100" dist="38100" dir="2700000" algn="tl">
              <a:srgbClr val="C0C0C0"/>
            </a:outerShdw>
          </a:effectLst>
          <a:latin typeface="+mj-lt"/>
          <a:ea typeface="+mj-ea"/>
          <a:cs typeface="+mj-cs"/>
        </a:defRPr>
      </a:lvl1pPr>
      <a:lvl2pPr algn="ctr" defTabSz="719138" rtl="0" eaLnBrk="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2pPr>
      <a:lvl3pPr algn="ctr" defTabSz="719138" rtl="0" eaLnBrk="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3pPr>
      <a:lvl4pPr algn="ctr" defTabSz="719138" rtl="0" eaLnBrk="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4pPr>
      <a:lvl5pPr algn="ctr" defTabSz="719138" rtl="0" eaLnBrk="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5pPr>
      <a:lvl6pPr marL="2514600" indent="-228600" algn="ctr" defTabSz="719138" rtl="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6pPr>
      <a:lvl7pPr marL="2971800" indent="-228600" algn="ctr" defTabSz="719138" rtl="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7pPr>
      <a:lvl8pPr marL="3429000" indent="-228600" algn="ctr" defTabSz="719138" rtl="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8pPr>
      <a:lvl9pPr marL="3886200" indent="-228600" algn="ctr" defTabSz="719138" rtl="0" fontAlgn="base" hangingPunct="0">
        <a:lnSpc>
          <a:spcPct val="95000"/>
        </a:lnSpc>
        <a:spcBef>
          <a:spcPct val="0"/>
        </a:spcBef>
        <a:spcAft>
          <a:spcPct val="0"/>
        </a:spcAft>
        <a:buClr>
          <a:srgbClr val="000000"/>
        </a:buClr>
        <a:buSzPct val="100000"/>
        <a:buFont typeface="Times New Roman" panose="02020603050405020304" pitchFamily="18" charset="0"/>
        <a:defRPr sz="3600">
          <a:solidFill>
            <a:srgbClr val="E6E6FF"/>
          </a:solidFill>
          <a:effectLst>
            <a:outerShdw blurRad="38100" dist="38100" dir="2700000" algn="tl">
              <a:srgbClr val="C0C0C0"/>
            </a:outerShdw>
          </a:effectLst>
          <a:latin typeface="Times New Roman" panose="02020603050405020304" pitchFamily="18" charset="0"/>
        </a:defRPr>
      </a:lvl9pPr>
    </p:titleStyle>
    <p:bodyStyle>
      <a:lvl1pPr marL="342900" indent="-342900" algn="l" defTabSz="719138" rtl="0" eaLnBrk="0" fontAlgn="base" hangingPunct="0">
        <a:lnSpc>
          <a:spcPct val="95000"/>
        </a:lnSpc>
        <a:spcBef>
          <a:spcPct val="0"/>
        </a:spcBef>
        <a:spcAft>
          <a:spcPts val="1150"/>
        </a:spcAft>
        <a:buClr>
          <a:srgbClr val="000000"/>
        </a:buClr>
        <a:buSzPct val="100000"/>
        <a:buFont typeface="Times New Roman" panose="02020603050405020304" pitchFamily="18" charset="0"/>
        <a:defRPr sz="2600" kern="1200">
          <a:solidFill>
            <a:srgbClr val="E6E6FF"/>
          </a:solidFill>
          <a:effectLst>
            <a:outerShdw blurRad="38100" dist="38100" dir="2700000" algn="tl">
              <a:srgbClr val="C0C0C0"/>
            </a:outerShdw>
          </a:effectLst>
          <a:latin typeface="+mn-lt"/>
          <a:ea typeface="+mn-ea"/>
          <a:cs typeface="+mn-cs"/>
        </a:defRPr>
      </a:lvl1pPr>
      <a:lvl2pPr marL="742950" indent="-285750" algn="l" defTabSz="719138" rtl="0" eaLnBrk="0" fontAlgn="base" hangingPunct="0">
        <a:lnSpc>
          <a:spcPct val="95000"/>
        </a:lnSpc>
        <a:spcBef>
          <a:spcPct val="0"/>
        </a:spcBef>
        <a:spcAft>
          <a:spcPts val="1138"/>
        </a:spcAft>
        <a:buClr>
          <a:srgbClr val="000000"/>
        </a:buClr>
        <a:buSzPct val="100000"/>
        <a:buFont typeface="Times New Roman" panose="02020603050405020304" pitchFamily="18" charset="0"/>
        <a:defRPr sz="2800" kern="1200">
          <a:solidFill>
            <a:srgbClr val="E6E6FF"/>
          </a:solidFill>
          <a:effectLst>
            <a:outerShdw blurRad="38100" dist="38100" dir="2700000" algn="tl">
              <a:srgbClr val="C0C0C0"/>
            </a:outerShdw>
          </a:effectLst>
          <a:latin typeface="+mn-lt"/>
          <a:ea typeface="+mn-ea"/>
          <a:cs typeface="+mn-cs"/>
        </a:defRPr>
      </a:lvl2pPr>
      <a:lvl3pPr marL="1143000" indent="-228600" algn="l" defTabSz="719138" rtl="0" eaLnBrk="0" fontAlgn="base" hangingPunct="0">
        <a:lnSpc>
          <a:spcPct val="95000"/>
        </a:lnSpc>
        <a:spcBef>
          <a:spcPct val="0"/>
        </a:spcBef>
        <a:spcAft>
          <a:spcPts val="850"/>
        </a:spcAft>
        <a:buClr>
          <a:srgbClr val="000000"/>
        </a:buClr>
        <a:buSzPct val="100000"/>
        <a:buFont typeface="Times New Roman" panose="02020603050405020304" pitchFamily="18" charset="0"/>
        <a:defRPr sz="2400" kern="1200">
          <a:solidFill>
            <a:srgbClr val="E6E6FF"/>
          </a:solidFill>
          <a:effectLst>
            <a:outerShdw blurRad="38100" dist="38100" dir="2700000" algn="tl">
              <a:srgbClr val="C0C0C0"/>
            </a:outerShdw>
          </a:effectLst>
          <a:latin typeface="+mn-lt"/>
          <a:ea typeface="+mn-ea"/>
          <a:cs typeface="+mn-cs"/>
        </a:defRPr>
      </a:lvl3pPr>
      <a:lvl4pPr marL="1600200" indent="-228600" algn="l" defTabSz="719138" rtl="0" eaLnBrk="0" fontAlgn="base" hangingPunct="0">
        <a:lnSpc>
          <a:spcPct val="95000"/>
        </a:lnSpc>
        <a:spcBef>
          <a:spcPct val="0"/>
        </a:spcBef>
        <a:spcAft>
          <a:spcPts val="575"/>
        </a:spcAft>
        <a:buClr>
          <a:srgbClr val="000000"/>
        </a:buClr>
        <a:buSzPct val="100000"/>
        <a:buFont typeface="Times New Roman" panose="02020603050405020304" pitchFamily="18" charset="0"/>
        <a:defRPr sz="2000" kern="1200">
          <a:solidFill>
            <a:srgbClr val="E6E6FF"/>
          </a:solidFill>
          <a:effectLst>
            <a:outerShdw blurRad="38100" dist="38100" dir="2700000" algn="tl">
              <a:srgbClr val="C0C0C0"/>
            </a:outerShdw>
          </a:effectLst>
          <a:latin typeface="+mn-lt"/>
          <a:ea typeface="+mn-ea"/>
          <a:cs typeface="+mn-cs"/>
        </a:defRPr>
      </a:lvl4pPr>
      <a:lvl5pPr marL="2057400" indent="-228600" algn="l" defTabSz="719138" rtl="0" eaLnBrk="0" fontAlgn="base" hangingPunct="0">
        <a:lnSpc>
          <a:spcPct val="95000"/>
        </a:lnSpc>
        <a:spcBef>
          <a:spcPct val="0"/>
        </a:spcBef>
        <a:spcAft>
          <a:spcPts val="288"/>
        </a:spcAft>
        <a:buClr>
          <a:srgbClr val="000000"/>
        </a:buClr>
        <a:buSzPct val="100000"/>
        <a:buFont typeface="Times New Roman" panose="02020603050405020304" pitchFamily="18" charset="0"/>
        <a:defRPr sz="2000" kern="1200">
          <a:solidFill>
            <a:srgbClr val="E6E6FF"/>
          </a:solidFill>
          <a:effectLst>
            <a:outerShdw blurRad="38100" dist="38100" dir="2700000" algn="tl">
              <a:srgbClr val="C0C0C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1800225" y="627063"/>
            <a:ext cx="7548563" cy="2289175"/>
          </a:xfrm>
        </p:spPr>
        <p:txBody>
          <a:bodyPr tIns="22680"/>
          <a:lstStyle/>
          <a:p>
            <a:pPr eaLnBrk="1">
              <a:tabLst>
                <a:tab pos="723900" algn="l"/>
                <a:tab pos="1447800" algn="l"/>
                <a:tab pos="2171700" algn="l"/>
                <a:tab pos="2895600" algn="l"/>
                <a:tab pos="3619500" algn="l"/>
                <a:tab pos="4343400" algn="l"/>
                <a:tab pos="5067300" algn="l"/>
                <a:tab pos="5791200" algn="l"/>
                <a:tab pos="6515100" algn="l"/>
              </a:tabLst>
              <a:defRPr/>
            </a:pPr>
            <a:r>
              <a:rPr lang="ru-RU" altLang="ru-RU" sz="3200" dirty="0" smtClean="0"/>
              <a:t>Учебное занятие </a:t>
            </a:r>
            <a:br>
              <a:rPr lang="ru-RU" altLang="ru-RU" sz="3200" dirty="0" smtClean="0"/>
            </a:br>
            <a:r>
              <a:rPr lang="ru-RU" altLang="ru-RU" sz="3200" dirty="0" smtClean="0"/>
              <a:t>по изготовлению модели ракеты </a:t>
            </a:r>
            <a:br>
              <a:rPr lang="ru-RU" altLang="ru-RU" sz="3200" dirty="0" smtClean="0"/>
            </a:br>
            <a:r>
              <a:rPr lang="ru-RU" altLang="ru-RU" sz="3200" dirty="0" smtClean="0"/>
              <a:t> «СОЮЗ» - «АПОЛЛОН»</a:t>
            </a:r>
            <a:endParaRPr lang="en-US" altLang="ru-RU" sz="3200" dirty="0" smtClean="0"/>
          </a:p>
        </p:txBody>
      </p:sp>
      <p:sp>
        <p:nvSpPr>
          <p:cNvPr id="4098" name="Rectangle 2"/>
          <p:cNvSpPr>
            <a:spLocks noGrp="1" noChangeArrowheads="1"/>
          </p:cNvSpPr>
          <p:nvPr>
            <p:ph type="subTitle" idx="4294967295"/>
          </p:nvPr>
        </p:nvSpPr>
        <p:spPr>
          <a:xfrm>
            <a:off x="5761038" y="4427538"/>
            <a:ext cx="3805237" cy="2559050"/>
          </a:xfrm>
        </p:spPr>
        <p:txBody>
          <a:bodyPr anchor="ctr"/>
          <a:lstStyle/>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Подготовил: </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Кудинов Артём Алексеевич</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Руководитель:</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педагог дополнительного образования</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МБУ ДО «Дом детского творчества»</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err="1" smtClean="0"/>
              <a:t>Красненского</a:t>
            </a:r>
            <a:r>
              <a:rPr lang="ru-RU" altLang="ru-RU" sz="1800" dirty="0" smtClean="0"/>
              <a:t> района </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Белгородской области</a:t>
            </a:r>
          </a:p>
          <a:p>
            <a:pPr marL="0" indent="0" algn="ctr"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ru-RU" altLang="ru-RU" sz="1800" dirty="0" smtClean="0"/>
              <a:t>Берестов Александр Михайлович</a:t>
            </a:r>
            <a:endParaRPr lang="en-US" altLang="ru-RU" sz="18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4294967295"/>
          </p:nvPr>
        </p:nvSpPr>
        <p:spPr>
          <a:xfrm>
            <a:off x="936625" y="466725"/>
            <a:ext cx="9144000" cy="7092950"/>
          </a:xfrm>
        </p:spPr>
        <p:txBody>
          <a:bodyPr/>
          <a:lstStyle/>
          <a:p>
            <a:pPr eaLnBrk="1">
              <a:defRPr/>
            </a:pPr>
            <a:r>
              <a:rPr lang="ru-RU" altLang="ru-RU" b="1" smtClean="0"/>
              <a:t>В предстоящем эксперименте «Аполлон» будет активным кораблем. Поэтому для радиообнаружения и радионаведения на «Союзе» устанавливается приемоответчик «Аполлона». Кроме того, «Союз» снабжен двумя импульсными маяками, их свет будет наблюдаться невооруженным глазом на расстоянии до 50 км.</a:t>
            </a:r>
          </a:p>
          <a:p>
            <a:pPr eaLnBrk="1">
              <a:defRPr/>
            </a:pPr>
            <a:r>
              <a:rPr lang="ru-RU" altLang="ru-RU" b="1" smtClean="0"/>
              <a:t>    Данные по углам наведения на участке сближения экипаж «Аполлона» получит с помощью секстанта, визируя его на маяки «Союза», а информацию о дальности — от УКВ-ответчика, также установленного на «Союзе». На участке причаливания кораблей экипаж использует бортовые огни ориентации, стыковочные мишени, а также визирное устройство на «Аполлоне».</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p:cNvPicPr>
            <a:picLocks noChangeAspect="1" noChangeArrowheads="1"/>
          </p:cNvPicPr>
          <p:nvPr/>
        </p:nvPicPr>
        <p:blipFill>
          <a:blip r:embed="rId3">
            <a:extLst>
              <a:ext uri="{28A0092B-C50C-407E-A947-70E740481C1C}">
                <a14:useLocalDpi xmlns:a14="http://schemas.microsoft.com/office/drawing/2010/main" val="0"/>
              </a:ext>
            </a:extLst>
          </a:blip>
          <a:srcRect l="11308" t="3798" r="14929" b="9454"/>
          <a:stretch>
            <a:fillRect/>
          </a:stretch>
        </p:blipFill>
        <p:spPr bwMode="auto">
          <a:xfrm>
            <a:off x="5327650" y="1476375"/>
            <a:ext cx="3168650" cy="496728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3" name="Text Box 7"/>
          <p:cNvSpPr txBox="1">
            <a:spLocks noChangeArrowheads="1"/>
          </p:cNvSpPr>
          <p:nvPr/>
        </p:nvSpPr>
        <p:spPr bwMode="auto">
          <a:xfrm>
            <a:off x="2592388" y="1908175"/>
            <a:ext cx="2232025" cy="431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a:lnSpc>
                <a:spcPct val="93000"/>
              </a:lnSpc>
              <a:spcBef>
                <a:spcPct val="50000"/>
              </a:spcBef>
              <a:buClr>
                <a:srgbClr val="000000"/>
              </a:buClr>
              <a:buSzPct val="100000"/>
              <a:buFont typeface="Times New Roman" pitchFamily="18" charset="0"/>
              <a:buNone/>
            </a:pPr>
            <a:endParaRPr lang="ru-RU" altLang="ru-RU"/>
          </a:p>
        </p:txBody>
      </p:sp>
      <p:sp>
        <p:nvSpPr>
          <p:cNvPr id="15364" name="Text Box 9"/>
          <p:cNvSpPr txBox="1">
            <a:spLocks noChangeArrowheads="1"/>
          </p:cNvSpPr>
          <p:nvPr/>
        </p:nvSpPr>
        <p:spPr bwMode="auto">
          <a:xfrm>
            <a:off x="2016125" y="827088"/>
            <a:ext cx="2592388" cy="30416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a:lnSpc>
                <a:spcPct val="93000"/>
              </a:lnSpc>
              <a:spcBef>
                <a:spcPct val="50000"/>
              </a:spcBef>
              <a:buClr>
                <a:srgbClr val="000000"/>
              </a:buClr>
              <a:buSzPct val="100000"/>
              <a:buFont typeface="Times New Roman" pitchFamily="18" charset="0"/>
              <a:buNone/>
            </a:pPr>
            <a:r>
              <a:rPr lang="ru-RU" altLang="ru-RU" sz="1800" b="1"/>
              <a:t>Деревянная оправка для изготовления модели космического корабля «Аполлон».</a:t>
            </a:r>
          </a:p>
          <a:p>
            <a:pPr eaLnBrk="1">
              <a:lnSpc>
                <a:spcPct val="93000"/>
              </a:lnSpc>
              <a:spcBef>
                <a:spcPct val="50000"/>
              </a:spcBef>
              <a:buClr>
                <a:srgbClr val="000000"/>
              </a:buClr>
              <a:buSzPct val="100000"/>
              <a:buFont typeface="Times New Roman" pitchFamily="18" charset="0"/>
              <a:buNone/>
            </a:pPr>
            <a:r>
              <a:rPr lang="ru-RU" altLang="ru-RU" sz="1800" b="1"/>
              <a:t>Используется деревянная заготовка, изготавливаемая на токарном станке СТД – 120 М</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descr="7"/>
          <p:cNvPicPr>
            <a:picLocks noChangeAspect="1" noChangeArrowheads="1"/>
          </p:cNvPicPr>
          <p:nvPr/>
        </p:nvPicPr>
        <p:blipFill>
          <a:blip r:embed="rId3">
            <a:extLst>
              <a:ext uri="{28A0092B-C50C-407E-A947-70E740481C1C}">
                <a14:useLocalDpi xmlns:a14="http://schemas.microsoft.com/office/drawing/2010/main" val="0"/>
              </a:ext>
            </a:extLst>
          </a:blip>
          <a:srcRect l="5983" r="7042"/>
          <a:stretch>
            <a:fillRect/>
          </a:stretch>
        </p:blipFill>
        <p:spPr bwMode="auto">
          <a:xfrm>
            <a:off x="6192838" y="2916238"/>
            <a:ext cx="3600450" cy="310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6553200" y="6300788"/>
            <a:ext cx="2160588" cy="10001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a:lnSpc>
                <a:spcPct val="93000"/>
              </a:lnSpc>
              <a:spcBef>
                <a:spcPct val="50000"/>
              </a:spcBef>
              <a:buClr>
                <a:srgbClr val="000000"/>
              </a:buClr>
              <a:buSzPct val="100000"/>
              <a:buFont typeface="Times New Roman" pitchFamily="18" charset="0"/>
              <a:buNone/>
            </a:pPr>
            <a:r>
              <a:rPr lang="ru-RU" altLang="ru-RU" sz="2000" b="1"/>
              <a:t>выклейка переходного отсека</a:t>
            </a:r>
            <a:r>
              <a:rPr lang="ru-RU" altLang="ru-RU" b="1"/>
              <a:t> </a:t>
            </a:r>
          </a:p>
        </p:txBody>
      </p:sp>
      <p:pic>
        <p:nvPicPr>
          <p:cNvPr id="17412" name="Picture 8" descr="5"/>
          <p:cNvPicPr>
            <a:picLocks noChangeAspect="1" noChangeArrowheads="1"/>
          </p:cNvPicPr>
          <p:nvPr/>
        </p:nvPicPr>
        <p:blipFill>
          <a:blip r:embed="rId4">
            <a:extLst>
              <a:ext uri="{28A0092B-C50C-407E-A947-70E740481C1C}">
                <a14:useLocalDpi xmlns:a14="http://schemas.microsoft.com/office/drawing/2010/main" val="0"/>
              </a:ext>
            </a:extLst>
          </a:blip>
          <a:srcRect t="8669" b="6609"/>
          <a:stretch>
            <a:fillRect/>
          </a:stretch>
        </p:blipFill>
        <p:spPr bwMode="auto">
          <a:xfrm>
            <a:off x="1368425" y="1042988"/>
            <a:ext cx="4419600"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9"/>
          <p:cNvSpPr>
            <a:spLocks noChangeArrowheads="1"/>
          </p:cNvSpPr>
          <p:nvPr/>
        </p:nvSpPr>
        <p:spPr bwMode="auto">
          <a:xfrm>
            <a:off x="2087563" y="4140200"/>
            <a:ext cx="3540125" cy="14509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a:lnSpc>
                <a:spcPct val="93000"/>
              </a:lnSpc>
              <a:buClr>
                <a:srgbClr val="000000"/>
              </a:buClr>
              <a:buSzPct val="100000"/>
              <a:buFont typeface="Times New Roman" pitchFamily="18" charset="0"/>
              <a:buNone/>
            </a:pPr>
            <a:r>
              <a:rPr lang="ru-RU" altLang="ru-RU" b="1"/>
              <a:t>Детали корпуса</a:t>
            </a:r>
          </a:p>
          <a:p>
            <a:pPr eaLnBrk="1">
              <a:lnSpc>
                <a:spcPct val="93000"/>
              </a:lnSpc>
              <a:buClr>
                <a:srgbClr val="000000"/>
              </a:buClr>
              <a:buSzPct val="100000"/>
              <a:buFont typeface="Times New Roman" pitchFamily="18" charset="0"/>
              <a:buNone/>
            </a:pPr>
            <a:r>
              <a:rPr lang="ru-RU" altLang="ru-RU" b="1"/>
              <a:t>Использован ватман, </a:t>
            </a:r>
          </a:p>
          <a:p>
            <a:pPr eaLnBrk="1">
              <a:lnSpc>
                <a:spcPct val="93000"/>
              </a:lnSpc>
              <a:buClr>
                <a:srgbClr val="000000"/>
              </a:buClr>
              <a:buSzPct val="100000"/>
              <a:buFont typeface="Times New Roman" pitchFamily="18" charset="0"/>
              <a:buNone/>
            </a:pPr>
            <a:r>
              <a:rPr lang="ru-RU" altLang="ru-RU" b="1"/>
              <a:t>склеенный</a:t>
            </a:r>
            <a:r>
              <a:rPr lang="ru-RU" altLang="ru-RU"/>
              <a:t> </a:t>
            </a:r>
            <a:r>
              <a:rPr lang="ru-RU" altLang="ru-RU" b="1"/>
              <a:t>в 5 слоёв </a:t>
            </a:r>
          </a:p>
          <a:p>
            <a:pPr eaLnBrk="1">
              <a:lnSpc>
                <a:spcPct val="93000"/>
              </a:lnSpc>
              <a:buClr>
                <a:srgbClr val="000000"/>
              </a:buClr>
              <a:buSzPct val="100000"/>
              <a:buFont typeface="Times New Roman" pitchFamily="18" charset="0"/>
              <a:buNone/>
            </a:pPr>
            <a:r>
              <a:rPr lang="ru-RU" altLang="ru-RU" b="1"/>
              <a:t>клеем ПВА</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p:cNvPicPr>
            <a:picLocks noChangeAspect="1" noChangeArrowheads="1"/>
          </p:cNvPicPr>
          <p:nvPr/>
        </p:nvPicPr>
        <p:blipFill>
          <a:blip r:embed="rId3">
            <a:extLst>
              <a:ext uri="{28A0092B-C50C-407E-A947-70E740481C1C}">
                <a14:useLocalDpi xmlns:a14="http://schemas.microsoft.com/office/drawing/2010/main" val="0"/>
              </a:ext>
            </a:extLst>
          </a:blip>
          <a:srcRect l="3375"/>
          <a:stretch>
            <a:fillRect/>
          </a:stretch>
        </p:blipFill>
        <p:spPr bwMode="auto">
          <a:xfrm>
            <a:off x="5616575" y="684213"/>
            <a:ext cx="4135438" cy="57054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9" name="Text Box 7"/>
          <p:cNvSpPr txBox="1">
            <a:spLocks noChangeArrowheads="1"/>
          </p:cNvSpPr>
          <p:nvPr/>
        </p:nvSpPr>
        <p:spPr bwMode="auto">
          <a:xfrm>
            <a:off x="1800225" y="3059113"/>
            <a:ext cx="2735263" cy="17907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a:lnSpc>
                <a:spcPct val="93000"/>
              </a:lnSpc>
              <a:spcBef>
                <a:spcPct val="50000"/>
              </a:spcBef>
              <a:buClr>
                <a:srgbClr val="000000"/>
              </a:buClr>
              <a:buSzPct val="100000"/>
              <a:buFont typeface="Times New Roman" pitchFamily="18" charset="0"/>
              <a:buNone/>
            </a:pPr>
            <a:r>
              <a:rPr lang="ru-RU" altLang="ru-RU" b="1"/>
              <a:t>Маршевый двигатель. Использован пятислойный ватман</a:t>
            </a:r>
            <a:r>
              <a:rPr lang="ru-RU" altLang="ru-RU"/>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8013" y="1403350"/>
            <a:ext cx="3606800" cy="48069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7" name="Rectangle 7"/>
          <p:cNvSpPr>
            <a:spLocks noChangeArrowheads="1"/>
          </p:cNvSpPr>
          <p:nvPr/>
        </p:nvSpPr>
        <p:spPr bwMode="auto">
          <a:xfrm>
            <a:off x="2160588" y="2406650"/>
            <a:ext cx="3421062" cy="14509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eaLnBrk="1">
              <a:lnSpc>
                <a:spcPct val="93000"/>
              </a:lnSpc>
              <a:buClr>
                <a:srgbClr val="000000"/>
              </a:buClr>
              <a:buSzPct val="100000"/>
              <a:buFont typeface="Times New Roman" pitchFamily="18" charset="0"/>
              <a:buNone/>
            </a:pPr>
            <a:r>
              <a:rPr lang="ru-RU" altLang="ru-RU" b="1"/>
              <a:t>Спускаемый </a:t>
            </a:r>
          </a:p>
          <a:p>
            <a:pPr algn="just" eaLnBrk="1">
              <a:lnSpc>
                <a:spcPct val="93000"/>
              </a:lnSpc>
              <a:buClr>
                <a:srgbClr val="000000"/>
              </a:buClr>
              <a:buSzPct val="100000"/>
              <a:buFont typeface="Times New Roman" pitchFamily="18" charset="0"/>
              <a:buNone/>
            </a:pPr>
            <a:r>
              <a:rPr lang="ru-RU" altLang="ru-RU" b="1"/>
              <a:t>аппарат.</a:t>
            </a:r>
          </a:p>
          <a:p>
            <a:pPr algn="just" eaLnBrk="1">
              <a:lnSpc>
                <a:spcPct val="93000"/>
              </a:lnSpc>
              <a:buClr>
                <a:srgbClr val="000000"/>
              </a:buClr>
              <a:buSzPct val="100000"/>
              <a:buFont typeface="Times New Roman" pitchFamily="18" charset="0"/>
              <a:buNone/>
            </a:pPr>
            <a:r>
              <a:rPr lang="ru-RU" altLang="ru-RU" b="1"/>
              <a:t>Использован </a:t>
            </a:r>
          </a:p>
          <a:p>
            <a:pPr algn="just" eaLnBrk="1">
              <a:lnSpc>
                <a:spcPct val="93000"/>
              </a:lnSpc>
              <a:buClr>
                <a:srgbClr val="000000"/>
              </a:buClr>
              <a:buSzPct val="100000"/>
              <a:buFont typeface="Times New Roman" pitchFamily="18" charset="0"/>
              <a:buNone/>
            </a:pPr>
            <a:r>
              <a:rPr lang="ru-RU" altLang="ru-RU" b="1"/>
              <a:t>пятислойный ватман</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875" y="1819275"/>
            <a:ext cx="4630738" cy="347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Rectangle 7"/>
          <p:cNvSpPr>
            <a:spLocks noChangeArrowheads="1"/>
          </p:cNvSpPr>
          <p:nvPr/>
        </p:nvSpPr>
        <p:spPr bwMode="auto">
          <a:xfrm>
            <a:off x="2808288" y="5508625"/>
            <a:ext cx="3540125" cy="11112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a:lnSpc>
                <a:spcPct val="93000"/>
              </a:lnSpc>
              <a:buClr>
                <a:srgbClr val="000000"/>
              </a:buClr>
              <a:buSzPct val="100000"/>
              <a:buFont typeface="Times New Roman" pitchFamily="18" charset="0"/>
              <a:buNone/>
            </a:pPr>
            <a:r>
              <a:rPr lang="ru-RU" altLang="ru-RU" b="1"/>
              <a:t>Корпус и сопло.</a:t>
            </a:r>
          </a:p>
          <a:p>
            <a:pPr eaLnBrk="1">
              <a:lnSpc>
                <a:spcPct val="93000"/>
              </a:lnSpc>
              <a:buClr>
                <a:srgbClr val="000000"/>
              </a:buClr>
              <a:buSzPct val="100000"/>
              <a:buFont typeface="Times New Roman" pitchFamily="18" charset="0"/>
              <a:buNone/>
            </a:pPr>
            <a:r>
              <a:rPr lang="ru-RU" altLang="ru-RU" b="1"/>
              <a:t>Использован ватман, </a:t>
            </a:r>
          </a:p>
          <a:p>
            <a:pPr eaLnBrk="1">
              <a:lnSpc>
                <a:spcPct val="93000"/>
              </a:lnSpc>
              <a:buClr>
                <a:srgbClr val="000000"/>
              </a:buClr>
              <a:buSzPct val="100000"/>
              <a:buFont typeface="Times New Roman" pitchFamily="18" charset="0"/>
              <a:buNone/>
            </a:pPr>
            <a:r>
              <a:rPr lang="ru-RU" altLang="ru-RU" b="1"/>
              <a:t>склеенный в 5 слоёв</a:t>
            </a:r>
            <a:r>
              <a:rPr lang="ru-RU" altLang="ru-RU"/>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descr="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8150" y="1187450"/>
            <a:ext cx="5184775"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8"/>
          <p:cNvSpPr>
            <a:spLocks noChangeArrowheads="1"/>
          </p:cNvSpPr>
          <p:nvPr/>
        </p:nvSpPr>
        <p:spPr bwMode="auto">
          <a:xfrm>
            <a:off x="3527425" y="5651500"/>
            <a:ext cx="5195888" cy="14509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a:lnSpc>
                <a:spcPct val="93000"/>
              </a:lnSpc>
              <a:buClr>
                <a:srgbClr val="000000"/>
              </a:buClr>
              <a:buSzPct val="100000"/>
              <a:buFont typeface="Times New Roman" pitchFamily="18" charset="0"/>
              <a:buNone/>
            </a:pPr>
            <a:r>
              <a:rPr lang="ru-RU" altLang="ru-RU" b="1"/>
              <a:t>Детали космического аппарата.</a:t>
            </a:r>
          </a:p>
          <a:p>
            <a:pPr eaLnBrk="1">
              <a:lnSpc>
                <a:spcPct val="93000"/>
              </a:lnSpc>
              <a:buClr>
                <a:srgbClr val="000000"/>
              </a:buClr>
              <a:buSzPct val="100000"/>
              <a:buFont typeface="Times New Roman" pitchFamily="18" charset="0"/>
              <a:buNone/>
            </a:pPr>
            <a:r>
              <a:rPr lang="ru-RU" altLang="ru-RU" b="1"/>
              <a:t>Применены шары диаметром </a:t>
            </a:r>
          </a:p>
          <a:p>
            <a:pPr eaLnBrk="1">
              <a:lnSpc>
                <a:spcPct val="93000"/>
              </a:lnSpc>
              <a:buClr>
                <a:srgbClr val="000000"/>
              </a:buClr>
              <a:buSzPct val="100000"/>
              <a:buFont typeface="Times New Roman" pitchFamily="18" charset="0"/>
              <a:buNone/>
            </a:pPr>
            <a:r>
              <a:rPr lang="ru-RU" altLang="ru-RU" b="1"/>
              <a:t>10 см из полиэтилена </a:t>
            </a:r>
          </a:p>
          <a:p>
            <a:pPr eaLnBrk="1">
              <a:lnSpc>
                <a:spcPct val="93000"/>
              </a:lnSpc>
              <a:buClr>
                <a:srgbClr val="000000"/>
              </a:buClr>
              <a:buSzPct val="100000"/>
              <a:buFont typeface="Times New Roman" pitchFamily="18" charset="0"/>
              <a:buNone/>
            </a:pPr>
            <a:r>
              <a:rPr lang="ru-RU" altLang="ru-RU" b="1"/>
              <a:t>(небьющиеся ёлочные игрушки)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64050" y="1044118"/>
            <a:ext cx="5378450" cy="3526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5"/>
          <p:cNvSpPr>
            <a:spLocks noChangeArrowheads="1"/>
          </p:cNvSpPr>
          <p:nvPr/>
        </p:nvSpPr>
        <p:spPr bwMode="auto">
          <a:xfrm>
            <a:off x="2519363" y="4879975"/>
            <a:ext cx="5795962" cy="11112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just" eaLnBrk="1">
              <a:lnSpc>
                <a:spcPct val="93000"/>
              </a:lnSpc>
              <a:buClr>
                <a:srgbClr val="000000"/>
              </a:buClr>
              <a:buSzPct val="100000"/>
              <a:buFont typeface="Times New Roman" pitchFamily="18" charset="0"/>
              <a:buNone/>
            </a:pPr>
            <a:r>
              <a:rPr lang="ru-RU" altLang="ru-RU" b="1"/>
              <a:t>Окончательная отделка «Союз»</a:t>
            </a:r>
          </a:p>
          <a:p>
            <a:pPr algn="just" eaLnBrk="1">
              <a:lnSpc>
                <a:spcPct val="93000"/>
              </a:lnSpc>
              <a:buClr>
                <a:srgbClr val="000000"/>
              </a:buClr>
              <a:buSzPct val="100000"/>
              <a:buFont typeface="Times New Roman" pitchFamily="18" charset="0"/>
              <a:buNone/>
            </a:pPr>
            <a:r>
              <a:rPr lang="ru-RU" altLang="ru-RU" b="1"/>
              <a:t>Использованы специальные краски </a:t>
            </a:r>
          </a:p>
          <a:p>
            <a:pPr algn="just" eaLnBrk="1">
              <a:lnSpc>
                <a:spcPct val="93000"/>
              </a:lnSpc>
              <a:buClr>
                <a:srgbClr val="000000"/>
              </a:buClr>
              <a:buSzPct val="100000"/>
              <a:buFont typeface="Times New Roman" pitchFamily="18" charset="0"/>
              <a:buNone/>
            </a:pPr>
            <a:r>
              <a:rPr lang="ru-RU" altLang="ru-RU" b="1"/>
              <a:t>для авиамоделирования, кисточки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169169" y="971550"/>
            <a:ext cx="6550574"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5"/>
          <p:cNvSpPr>
            <a:spLocks noChangeArrowheads="1"/>
          </p:cNvSpPr>
          <p:nvPr/>
        </p:nvSpPr>
        <p:spPr bwMode="auto">
          <a:xfrm>
            <a:off x="2160588" y="5718175"/>
            <a:ext cx="5759450" cy="14509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a:lnSpc>
                <a:spcPct val="93000"/>
              </a:lnSpc>
              <a:buClr>
                <a:srgbClr val="000000"/>
              </a:buClr>
              <a:buSzPct val="100000"/>
              <a:buFont typeface="Times New Roman" pitchFamily="18" charset="0"/>
              <a:buNone/>
            </a:pPr>
            <a:r>
              <a:rPr lang="ru-RU" altLang="ru-RU" b="1"/>
              <a:t>Окончательная отделка «Аполлон». </a:t>
            </a:r>
          </a:p>
          <a:p>
            <a:pPr algn="ctr" eaLnBrk="1">
              <a:lnSpc>
                <a:spcPct val="93000"/>
              </a:lnSpc>
              <a:buClr>
                <a:srgbClr val="000000"/>
              </a:buClr>
              <a:buSzPct val="100000"/>
              <a:buFont typeface="Times New Roman" pitchFamily="18" charset="0"/>
              <a:buNone/>
            </a:pPr>
            <a:r>
              <a:rPr lang="ru-RU" altLang="ru-RU" b="1"/>
              <a:t>Применены специальные краски </a:t>
            </a:r>
          </a:p>
          <a:p>
            <a:pPr algn="ctr" eaLnBrk="1">
              <a:lnSpc>
                <a:spcPct val="93000"/>
              </a:lnSpc>
              <a:buClr>
                <a:srgbClr val="000000"/>
              </a:buClr>
              <a:buSzPct val="100000"/>
              <a:buFont typeface="Times New Roman" pitchFamily="18" charset="0"/>
              <a:buNone/>
            </a:pPr>
            <a:r>
              <a:rPr lang="ru-RU" altLang="ru-RU" b="1"/>
              <a:t>для авиамоделирования, кисточки </a:t>
            </a:r>
          </a:p>
          <a:p>
            <a:pPr algn="ctr" eaLnBrk="1">
              <a:lnSpc>
                <a:spcPct val="93000"/>
              </a:lnSpc>
              <a:buClr>
                <a:srgbClr val="000000"/>
              </a:buClr>
              <a:buSzPct val="100000"/>
              <a:buFont typeface="Times New Roman" pitchFamily="18" charset="0"/>
              <a:buNone/>
            </a:pPr>
            <a:r>
              <a:rPr lang="ru-RU" altLang="ru-RU"/>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64311" y="323850"/>
            <a:ext cx="4491652" cy="33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832475" y="3775399"/>
            <a:ext cx="3960813" cy="2882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6"/>
          <p:cNvSpPr>
            <a:spLocks noChangeArrowheads="1"/>
          </p:cNvSpPr>
          <p:nvPr/>
        </p:nvSpPr>
        <p:spPr bwMode="auto">
          <a:xfrm>
            <a:off x="1727200" y="3708400"/>
            <a:ext cx="3941763" cy="17907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a:lnSpc>
                <a:spcPct val="93000"/>
              </a:lnSpc>
              <a:buClr>
                <a:srgbClr val="000000"/>
              </a:buClr>
              <a:buSzPct val="100000"/>
              <a:buFont typeface="Times New Roman" pitchFamily="18" charset="0"/>
              <a:buNone/>
            </a:pPr>
            <a:r>
              <a:rPr lang="ru-RU" altLang="ru-RU" b="1"/>
              <a:t>Материал для работы: </a:t>
            </a:r>
          </a:p>
          <a:p>
            <a:pPr eaLnBrk="1">
              <a:lnSpc>
                <a:spcPct val="93000"/>
              </a:lnSpc>
              <a:buClr>
                <a:srgbClr val="000000"/>
              </a:buClr>
              <a:buSzPct val="100000"/>
              <a:buFont typeface="Times New Roman" pitchFamily="18" charset="0"/>
              <a:buNone/>
            </a:pPr>
            <a:r>
              <a:rPr lang="ru-RU" altLang="ru-RU" b="1"/>
              <a:t>клей ПВА,</a:t>
            </a:r>
            <a:r>
              <a:rPr lang="ru-RU" altLang="ru-RU"/>
              <a:t> </a:t>
            </a:r>
            <a:r>
              <a:rPr lang="ru-RU" altLang="ru-RU" b="1"/>
              <a:t>чертёжная </a:t>
            </a:r>
          </a:p>
          <a:p>
            <a:pPr eaLnBrk="1">
              <a:lnSpc>
                <a:spcPct val="93000"/>
              </a:lnSpc>
              <a:buClr>
                <a:srgbClr val="000000"/>
              </a:buClr>
              <a:buSzPct val="100000"/>
              <a:buFont typeface="Times New Roman" pitchFamily="18" charset="0"/>
              <a:buNone/>
            </a:pPr>
            <a:r>
              <a:rPr lang="ru-RU" altLang="ru-RU" b="1"/>
              <a:t>готовальня, ножи </a:t>
            </a:r>
          </a:p>
          <a:p>
            <a:pPr eaLnBrk="1">
              <a:lnSpc>
                <a:spcPct val="93000"/>
              </a:lnSpc>
              <a:buClr>
                <a:srgbClr val="000000"/>
              </a:buClr>
              <a:buSzPct val="100000"/>
              <a:buFont typeface="Times New Roman" pitchFamily="18" charset="0"/>
              <a:buNone/>
            </a:pPr>
            <a:r>
              <a:rPr lang="ru-RU" altLang="ru-RU" b="1"/>
              <a:t>канцелярские, ножницы,</a:t>
            </a:r>
          </a:p>
          <a:p>
            <a:pPr eaLnBrk="1">
              <a:lnSpc>
                <a:spcPct val="93000"/>
              </a:lnSpc>
              <a:buClr>
                <a:srgbClr val="000000"/>
              </a:buClr>
              <a:buSzPct val="100000"/>
              <a:buFont typeface="Times New Roman" pitchFamily="18" charset="0"/>
              <a:buNone/>
            </a:pPr>
            <a:r>
              <a:rPr lang="ru-RU" altLang="ru-RU" b="1"/>
              <a:t>треугольник., линейка</a:t>
            </a:r>
          </a:p>
        </p:txBody>
      </p:sp>
      <p:sp>
        <p:nvSpPr>
          <p:cNvPr id="29701" name="Rectangle 7"/>
          <p:cNvSpPr>
            <a:spLocks noChangeArrowheads="1"/>
          </p:cNvSpPr>
          <p:nvPr/>
        </p:nvSpPr>
        <p:spPr bwMode="auto">
          <a:xfrm>
            <a:off x="2303463" y="6562725"/>
            <a:ext cx="8047037" cy="77152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a:lnSpc>
                <a:spcPct val="93000"/>
              </a:lnSpc>
              <a:buClr>
                <a:srgbClr val="000000"/>
              </a:buClr>
              <a:buSzPct val="100000"/>
              <a:buFont typeface="Times New Roman" pitchFamily="18" charset="0"/>
              <a:buNone/>
            </a:pPr>
            <a:r>
              <a:rPr lang="ru-RU" altLang="ru-RU" b="1"/>
              <a:t>Материал для окончательной отделки: </a:t>
            </a:r>
          </a:p>
          <a:p>
            <a:pPr eaLnBrk="1">
              <a:lnSpc>
                <a:spcPct val="93000"/>
              </a:lnSpc>
              <a:buClr>
                <a:srgbClr val="000000"/>
              </a:buClr>
              <a:buSzPct val="100000"/>
              <a:buFont typeface="Times New Roman" pitchFamily="18" charset="0"/>
              <a:buNone/>
            </a:pPr>
            <a:r>
              <a:rPr lang="ru-RU" altLang="ru-RU" b="1"/>
              <a:t>краски авиамодельные, кисточки художественные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63600" y="611188"/>
            <a:ext cx="8483600" cy="1276350"/>
          </a:xfrm>
        </p:spPr>
        <p:txBody>
          <a:bodyPr/>
          <a:lstStyle/>
          <a:p>
            <a:pPr eaLnBrk="1">
              <a:defRPr/>
            </a:pPr>
            <a:r>
              <a:rPr lang="ru-RU" altLang="ru-RU" b="1" smtClean="0"/>
              <a:t>ВВЕДЕНИЕ</a:t>
            </a:r>
          </a:p>
        </p:txBody>
      </p:sp>
      <p:sp>
        <p:nvSpPr>
          <p:cNvPr id="23555" name="Rectangle 3"/>
          <p:cNvSpPr>
            <a:spLocks noGrp="1" noChangeArrowheads="1"/>
          </p:cNvSpPr>
          <p:nvPr>
            <p:ph type="body" idx="1"/>
          </p:nvPr>
        </p:nvSpPr>
        <p:spPr>
          <a:xfrm>
            <a:off x="647700" y="1763713"/>
            <a:ext cx="8339138" cy="6337300"/>
          </a:xfrm>
        </p:spPr>
        <p:txBody>
          <a:bodyPr/>
          <a:lstStyle/>
          <a:p>
            <a:pPr eaLnBrk="1">
              <a:lnSpc>
                <a:spcPct val="85000"/>
              </a:lnSpc>
              <a:defRPr/>
            </a:pPr>
            <a:r>
              <a:rPr lang="ru-RU" altLang="ru-RU" b="1" dirty="0" smtClean="0"/>
              <a:t>Мы предлагаем  совершить экскурсию на «Союз» и «Аполлон», познакомиться с их устройством, а также с теми изменениями, которые внесены в их конструкции в связи с предстоящим совместным космическим экспериментом.</a:t>
            </a:r>
          </a:p>
          <a:p>
            <a:pPr eaLnBrk="1">
              <a:lnSpc>
                <a:spcPct val="85000"/>
              </a:lnSpc>
              <a:defRPr/>
            </a:pPr>
            <a:r>
              <a:rPr lang="ru-RU" altLang="ru-RU" b="1" dirty="0" smtClean="0"/>
              <a:t>Космический корабль «Союз» — это многоцелевой космический орбитальный корабль. Он пришел на смену легендарным «</a:t>
            </a:r>
            <a:r>
              <a:rPr lang="ru-RU" altLang="ru-RU" b="1" dirty="0" err="1" smtClean="0"/>
              <a:t>Востокам</a:t>
            </a:r>
            <a:r>
              <a:rPr lang="ru-RU" altLang="ru-RU" b="1" dirty="0" smtClean="0"/>
              <a:t>» и «Восходам», ознаменовав собой новый этап в развитии пилотируемых аппаратов. На «Союзе» советские космонавты совершили много полетов, в том числе групповые, отработали такие сложные элементы, как поиск, сближение и стыковка на орбите, выполнили обширную программу научных исследований и технических экспериментов, провели испытание и отработку многочисленных систем. «Союз»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519363" y="1191115"/>
            <a:ext cx="6985000" cy="4031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5"/>
          <p:cNvSpPr txBox="1">
            <a:spLocks noChangeArrowheads="1"/>
          </p:cNvSpPr>
          <p:nvPr/>
        </p:nvSpPr>
        <p:spPr bwMode="auto">
          <a:xfrm>
            <a:off x="3671888" y="5795963"/>
            <a:ext cx="4752975" cy="43180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a:lnSpc>
                <a:spcPct val="93000"/>
              </a:lnSpc>
              <a:spcBef>
                <a:spcPct val="50000"/>
              </a:spcBef>
              <a:buClr>
                <a:srgbClr val="000000"/>
              </a:buClr>
              <a:buSzPct val="100000"/>
              <a:buFont typeface="Times New Roman" pitchFamily="18" charset="0"/>
              <a:buNone/>
            </a:pPr>
            <a:r>
              <a:rPr lang="ru-RU" altLang="ru-RU" b="1"/>
              <a:t>«СОЮЗ» - «АПОЛЛОН»</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WordArt 4"/>
          <p:cNvSpPr>
            <a:spLocks noChangeArrowheads="1" noChangeShapeType="1" noTextEdit="1"/>
          </p:cNvSpPr>
          <p:nvPr/>
        </p:nvSpPr>
        <p:spPr bwMode="auto">
          <a:xfrm>
            <a:off x="2447925" y="2987675"/>
            <a:ext cx="6769100" cy="1460500"/>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СПАСИБО ЗА ВНИМАНИЕ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ChangeArrowheads="1"/>
          </p:cNvSpPr>
          <p:nvPr/>
        </p:nvSpPr>
        <p:spPr bwMode="auto">
          <a:xfrm>
            <a:off x="431800" y="1050925"/>
            <a:ext cx="9001125" cy="48545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послужил основой для сборки первой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в мире экспериментальной космической</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 станции, а с созданием станции «Салют»</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 используется в качестве транспортного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корабля для снабжения и доставки экипажей.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«Союз» был разработан конструкторами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как особый тип космического корабля,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сочетающего в себе элементы транспортного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корабля и орбитальной станции. И вот</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 теперь на него возложена еще одна задача — </a:t>
            </a:r>
          </a:p>
          <a:p>
            <a:pPr algn="just" eaLnBrk="1">
              <a:lnSpc>
                <a:spcPct val="93000"/>
              </a:lnSpc>
              <a:buClr>
                <a:srgbClr val="000000"/>
              </a:buClr>
              <a:buSzPct val="100000"/>
              <a:buFont typeface="Times New Roman" panose="02020603050405020304" pitchFamily="18" charset="0"/>
              <a:buNone/>
              <a:defRPr/>
            </a:pPr>
            <a:r>
              <a:rPr lang="ru-RU" altLang="ru-RU" sz="2800" b="1">
                <a:effectLst>
                  <a:outerShdw blurRad="38100" dist="38100" dir="2700000" algn="tl">
                    <a:srgbClr val="C0C0C0"/>
                  </a:outerShdw>
                </a:effectLst>
                <a:latin typeface="Arial" panose="020B0604020202020204" pitchFamily="34" charset="0"/>
              </a:rPr>
              <a:t>встреча и стыковка на орбите с кораблем другой страны.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4294967295"/>
          </p:nvPr>
        </p:nvSpPr>
        <p:spPr>
          <a:xfrm>
            <a:off x="863600" y="250825"/>
            <a:ext cx="9217025" cy="7777163"/>
          </a:xfrm>
        </p:spPr>
        <p:txBody>
          <a:bodyPr/>
          <a:lstStyle/>
          <a:p>
            <a:pPr eaLnBrk="1">
              <a:defRPr/>
            </a:pPr>
            <a:r>
              <a:rPr lang="ru-RU" altLang="ru-RU" sz="2800" b="1" smtClean="0"/>
              <a:t>Перед нами приборно-агрегатный отсек. Он имеет цилиндрическую форму с конической юбкой и конструктивно разделяется на три меньших отсека: переходный, приборный и агрегатный. На ферме переходного отсека, в районе центра масс корабля, расположено большинство двигателей причаливания и ориентации.) Агрегаты системы терморегулирования, электропитания, аппаратура радиосвязи и радиотелеметрии, приборы системы ориентации и управления движением — все, что требует для работы особо благоприятных условий, заключено в герметичный приборный отсек, имеющий форму цилиндра.</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4294967295"/>
          </p:nvPr>
        </p:nvSpPr>
        <p:spPr>
          <a:xfrm>
            <a:off x="936625" y="179388"/>
            <a:ext cx="9144000" cy="7380287"/>
          </a:xfrm>
        </p:spPr>
        <p:txBody>
          <a:bodyPr/>
          <a:lstStyle/>
          <a:p>
            <a:pPr eaLnBrk="1">
              <a:defRPr/>
            </a:pPr>
            <a:r>
              <a:rPr lang="ru-RU" altLang="ru-RU" sz="2800" b="1" smtClean="0"/>
              <a:t>На спускаемом аппарате сравнительно мало деталей: два иллюминатора с жаропрочными стеклами, .оптический визир, с помощью которого можно наблюдать за другим кораблем при причаливании и стыковке, а также определять местную вертикаль и направление вектора скорости по «бегу Земли». Под «бегом Земли» понимается видимое движение точек земной поверхности на экране визира; если, например, они движутся строго сверху вниз, значит, корабль сориентирован носовой частью вперед. В нижней части спускаемого аппарата, по его окружности находятся 6 двигателей ориентации, они работают лишь при возвращении корабля на Землю.</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4294967295"/>
          </p:nvPr>
        </p:nvSpPr>
        <p:spPr>
          <a:xfrm>
            <a:off x="863600" y="395288"/>
            <a:ext cx="9217025" cy="7164387"/>
          </a:xfrm>
        </p:spPr>
        <p:txBody>
          <a:bodyPr/>
          <a:lstStyle/>
          <a:p>
            <a:pPr eaLnBrk="1">
              <a:defRPr/>
            </a:pPr>
            <a:r>
              <a:rPr lang="ru-RU" altLang="ru-RU" sz="2800" b="1" smtClean="0"/>
              <a:t>Обратите, пожалуйста, внимание на различные формы спускаемых аппаратов «Востока», на котором летал Ю. А. Гагарин, и «Союза»: первый имел сферическую форму, второй по форме напоминает фару. Сделано это неспроста: такая форма при определенном расположении центра тяжести обеспечивает спускаемому аппарату «Союза» аэродинамическую подъемную силу при полете в атмосфере. Величина ее регулируется разворотом аппарата вокруг продольной оси. Выполняют разворот те самые двигатели ориентации, которые установлены в корпусе спускаемого аппарата. Все это, помимо более точной посадки, позволило значительно снизить перегрузки на траектории спуска (с 8—10 до 3—4 единиц).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1152525" y="611188"/>
            <a:ext cx="8928100" cy="6948487"/>
          </a:xfrm>
        </p:spPr>
        <p:txBody>
          <a:bodyPr/>
          <a:lstStyle/>
          <a:p>
            <a:pPr eaLnBrk="1">
              <a:defRPr/>
            </a:pPr>
            <a:r>
              <a:rPr lang="ru-RU" altLang="ru-RU" sz="2800" b="1" smtClean="0"/>
              <a:t>И все же снаружи на спускаемый аппарат нанесено термостойкое высокопрочное покрытие, а его нижняя часть, подверженная при спуске наиболее интенсивному аэродинамическому нагреву, защищена теплозащитным экраном. Этот экран после раскрытия парашюта отстреливается, облегчая спускаемый аппарат при приземлении. Когда экран еще не установлен на место, в днище спускаемого аппарата можно рассмотреть пороховые двигатели мягкой посадки, которые включаются перед самым приземлением. В верхней части спускаемого аппарата есть две отстреливающиеся крышки, под ними отсеки, где уложены парашюты — основной и запасной.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4294967295"/>
          </p:nvPr>
        </p:nvSpPr>
        <p:spPr>
          <a:xfrm>
            <a:off x="503238" y="250825"/>
            <a:ext cx="9577387" cy="7308850"/>
          </a:xfrm>
        </p:spPr>
        <p:txBody>
          <a:bodyPr/>
          <a:lstStyle/>
          <a:p>
            <a:pPr eaLnBrk="1">
              <a:defRPr/>
            </a:pPr>
            <a:r>
              <a:rPr lang="ru-RU" altLang="ru-RU" smtClean="0"/>
              <a:t>       </a:t>
            </a:r>
            <a:r>
              <a:rPr lang="ru-RU" altLang="ru-RU" sz="2800" b="1" smtClean="0"/>
              <a:t>Американский космический корабль, который будет участвовать в совместном полете с нашим кораблем «Союз», представляет собой модифицированный основной блок корабля «Аполлон», созданного ранее для высадки космонавтов на Луну. Блок объединяет два основных отсека: командный и служебный. В нынешней модели модифицирована конструкция стыковочного шпангоута, на него установлены дополнительные штеккерные разъемы, изменено размещение бортовых хранилищ. Место лунной кабины в этот раз займет новый стыковочный, или, иначе, переходный, отсек, разработанный и изготовленный американской стороной специально для этого полета.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4294967295"/>
          </p:nvPr>
        </p:nvSpPr>
        <p:spPr>
          <a:xfrm>
            <a:off x="863600" y="395288"/>
            <a:ext cx="9217025" cy="7164387"/>
          </a:xfrm>
        </p:spPr>
        <p:txBody>
          <a:bodyPr/>
          <a:lstStyle/>
          <a:p>
            <a:pPr eaLnBrk="1">
              <a:defRPr/>
            </a:pPr>
            <a:r>
              <a:rPr lang="ru-RU" altLang="ru-RU" b="1" smtClean="0"/>
              <a:t>В отличие от советских пилотируемых кораблей, где космонавты дышат воздухом (его состав и давление примерно такие же, как на Земле), атмосфера на всех американских кораблях искусственная — на «Меркурии», «Джемини», «Аполлоне» она чисто кислородная, с давлением газа 0,35—0,38 атмосфер. Недавно американские специалисты согласились, что на будущих пилотируемых аппаратах лучше иметь атмосферу земного состава. Это не только снизит опасность пожара, но и существенно облегчит экипажу кораблей разных стран взаимопомощь в космосе. Однако это — дело будущего, а в первом совместном полете для перехода космонавтов из одного корабля в другой потребуется специальная камера для выравнивания давления. Ее роль и будет выполнять стыковочный (переходный) отсек «Аполлона».</a:t>
            </a:r>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ru-RU" sz="24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ru-RU" sz="24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Оформление по умолчанию">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ru-RU" sz="24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719138"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ru-RU" sz="2400" b="0"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Оформление по умолчанию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Оформление по умолчанию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Предложение стратегии</Template>
  <TotalTime>143</TotalTime>
  <Words>906</Words>
  <Application>Microsoft Office PowerPoint</Application>
  <PresentationFormat>Произвольный</PresentationFormat>
  <Paragraphs>66</Paragraphs>
  <Slides>21</Slides>
  <Notes>7</Notes>
  <HiddenSlides>0</HiddenSlides>
  <MMClips>0</MMClips>
  <ScaleCrop>false</ScaleCrop>
  <HeadingPairs>
    <vt:vector size="4" baseType="variant">
      <vt:variant>
        <vt:lpstr>Тема</vt:lpstr>
      </vt:variant>
      <vt:variant>
        <vt:i4>2</vt:i4>
      </vt:variant>
      <vt:variant>
        <vt:lpstr>Заголовки слайдов</vt:lpstr>
      </vt:variant>
      <vt:variant>
        <vt:i4>21</vt:i4>
      </vt:variant>
    </vt:vector>
  </HeadingPairs>
  <TitlesOfParts>
    <vt:vector size="23" baseType="lpstr">
      <vt:lpstr>Оформление по умолчанию</vt:lpstr>
      <vt:lpstr>Оформление по умолчанию</vt:lpstr>
      <vt:lpstr>Учебное занятие  по изготовлению модели ракеты   «СОЮЗ» - «АПОЛЛОН»</vt:lpstr>
      <vt:lpstr>ВВЕДЕНИЕ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Предложение стратегии</dc:title>
  <dc:creator>Вячеслав Сычёв</dc:creator>
  <dc:description>Предложение пути развития и альтернатив, рекомендации по использованию той или другой стратегии</dc:description>
  <cp:lastModifiedBy>Вячеслав Сычёв</cp:lastModifiedBy>
  <cp:revision>43</cp:revision>
  <cp:lastPrinted>1601-01-01T00:00:00Z</cp:lastPrinted>
  <dcterms:created xsi:type="dcterms:W3CDTF">2011-01-25T09:46:59Z</dcterms:created>
  <dcterms:modified xsi:type="dcterms:W3CDTF">2019-11-25T05:44:02Z</dcterms:modified>
</cp:coreProperties>
</file>