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7" r:id="rId10"/>
    <p:sldId id="265" r:id="rId11"/>
    <p:sldId id="269" r:id="rId12"/>
    <p:sldId id="270" r:id="rId13"/>
    <p:sldId id="26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35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8D3E67A-B659-4701-9EAD-9DAD7F6E4D99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2D4CF77-1446-446E-98BF-172AE0952B4E}">
      <dgm:prSet phldrT="[Текст]"/>
      <dgm:spPr/>
      <dgm:t>
        <a:bodyPr/>
        <a:lstStyle/>
        <a:p>
          <a:r>
            <a:rPr lang="ru-RU" dirty="0" smtClean="0"/>
            <a:t>Рефлексия.</a:t>
          </a:r>
          <a:endParaRPr lang="ru-RU" dirty="0"/>
        </a:p>
      </dgm:t>
    </dgm:pt>
    <dgm:pt modelId="{173E9E8A-D602-4852-965B-382B958FD5AE}" type="parTrans" cxnId="{622E85D9-1D6A-4701-80CC-3C9E215EF49C}">
      <dgm:prSet/>
      <dgm:spPr/>
      <dgm:t>
        <a:bodyPr/>
        <a:lstStyle/>
        <a:p>
          <a:endParaRPr lang="ru-RU"/>
        </a:p>
      </dgm:t>
    </dgm:pt>
    <dgm:pt modelId="{3FB80AA8-E34C-44A7-8714-1B513816A3C4}" type="sibTrans" cxnId="{622E85D9-1D6A-4701-80CC-3C9E215EF49C}">
      <dgm:prSet/>
      <dgm:spPr/>
      <dgm:t>
        <a:bodyPr/>
        <a:lstStyle/>
        <a:p>
          <a:endParaRPr lang="ru-RU"/>
        </a:p>
      </dgm:t>
    </dgm:pt>
    <dgm:pt modelId="{B4207FFA-CF82-4749-94A9-741577DA9132}">
      <dgm:prSet phldrT="[Текст]"/>
      <dgm:spPr/>
      <dgm:t>
        <a:bodyPr/>
        <a:lstStyle/>
        <a:p>
          <a:r>
            <a:rPr lang="ru-RU" b="1" dirty="0" err="1" smtClean="0"/>
            <a:t>Яшлар</a:t>
          </a:r>
          <a:r>
            <a:rPr lang="ru-RU" b="1" dirty="0" smtClean="0"/>
            <a:t>, </a:t>
          </a:r>
          <a:r>
            <a:rPr lang="ru-RU" b="1" dirty="0" err="1" smtClean="0"/>
            <a:t>сизге</a:t>
          </a:r>
          <a:r>
            <a:rPr lang="ru-RU" b="1" dirty="0" smtClean="0"/>
            <a:t> не </a:t>
          </a:r>
          <a:r>
            <a:rPr lang="ru-RU" b="1" dirty="0" err="1" smtClean="0"/>
            <a:t>ерде</a:t>
          </a:r>
          <a:r>
            <a:rPr lang="ru-RU" b="1" dirty="0" smtClean="0"/>
            <a:t> </a:t>
          </a:r>
          <a:r>
            <a:rPr lang="ru-RU" b="1" dirty="0" err="1" smtClean="0"/>
            <a:t>четимликлер</a:t>
          </a:r>
          <a:r>
            <a:rPr lang="ru-RU" b="1" dirty="0" smtClean="0"/>
            <a:t> </a:t>
          </a:r>
          <a:r>
            <a:rPr lang="ru-RU" b="1" dirty="0" err="1" smtClean="0"/>
            <a:t>ёлукъду</a:t>
          </a:r>
          <a:r>
            <a:rPr lang="ru-RU" b="1" dirty="0" smtClean="0"/>
            <a:t>?</a:t>
          </a:r>
          <a:endParaRPr lang="ru-RU" b="1" dirty="0"/>
        </a:p>
      </dgm:t>
    </dgm:pt>
    <dgm:pt modelId="{64556C96-2DB4-414D-9D19-6797F17E2C30}" type="parTrans" cxnId="{A7D317B0-5854-4A47-9578-9436EC0E7F70}">
      <dgm:prSet/>
      <dgm:spPr/>
      <dgm:t>
        <a:bodyPr/>
        <a:lstStyle/>
        <a:p>
          <a:endParaRPr lang="ru-RU"/>
        </a:p>
      </dgm:t>
    </dgm:pt>
    <dgm:pt modelId="{3882551A-A31B-4C70-9747-83360978ABA4}" type="sibTrans" cxnId="{A7D317B0-5854-4A47-9578-9436EC0E7F70}">
      <dgm:prSet/>
      <dgm:spPr/>
      <dgm:t>
        <a:bodyPr/>
        <a:lstStyle/>
        <a:p>
          <a:endParaRPr lang="ru-RU"/>
        </a:p>
      </dgm:t>
    </dgm:pt>
    <dgm:pt modelId="{7168D11B-AF83-44CE-B81E-99F3C358C709}">
      <dgm:prSet phldrT="[Текст]"/>
      <dgm:spPr/>
      <dgm:t>
        <a:bodyPr/>
        <a:lstStyle/>
        <a:p>
          <a:r>
            <a:rPr lang="ru-RU" dirty="0" err="1" smtClean="0"/>
            <a:t>Яшлар</a:t>
          </a:r>
          <a:r>
            <a:rPr lang="ru-RU" dirty="0" smtClean="0"/>
            <a:t>, </a:t>
          </a:r>
          <a:r>
            <a:rPr lang="ru-RU" dirty="0" err="1" smtClean="0"/>
            <a:t>дарсны</a:t>
          </a:r>
          <a:r>
            <a:rPr lang="ru-RU" dirty="0" smtClean="0"/>
            <a:t> </a:t>
          </a:r>
          <a:r>
            <a:rPr lang="ru-RU" dirty="0" err="1" smtClean="0"/>
            <a:t>ушатдыгъызмы</a:t>
          </a:r>
          <a:r>
            <a:rPr lang="ru-RU" dirty="0" smtClean="0"/>
            <a:t>?</a:t>
          </a:r>
        </a:p>
        <a:p>
          <a:r>
            <a:rPr lang="ru-RU" dirty="0" smtClean="0"/>
            <a:t>Не </a:t>
          </a:r>
          <a:r>
            <a:rPr lang="ru-RU" dirty="0" err="1" smtClean="0"/>
            <a:t>ерде</a:t>
          </a:r>
          <a:r>
            <a:rPr lang="ru-RU" dirty="0" smtClean="0"/>
            <a:t> </a:t>
          </a:r>
          <a:r>
            <a:rPr lang="ru-RU" dirty="0" err="1" smtClean="0"/>
            <a:t>сизге</a:t>
          </a:r>
          <a:r>
            <a:rPr lang="ru-RU" dirty="0" smtClean="0"/>
            <a:t> </a:t>
          </a:r>
          <a:r>
            <a:rPr lang="ru-RU" dirty="0" err="1" smtClean="0"/>
            <a:t>яхшы</a:t>
          </a:r>
          <a:r>
            <a:rPr lang="ru-RU" dirty="0" smtClean="0"/>
            <a:t> </a:t>
          </a:r>
          <a:r>
            <a:rPr lang="ru-RU" dirty="0" err="1" smtClean="0"/>
            <a:t>эди</a:t>
          </a:r>
          <a:r>
            <a:rPr lang="ru-RU" dirty="0" smtClean="0"/>
            <a:t>?</a:t>
          </a:r>
          <a:endParaRPr lang="ru-RU" dirty="0"/>
        </a:p>
      </dgm:t>
    </dgm:pt>
    <dgm:pt modelId="{7AC5BB3A-EA19-4D7F-AFEC-DF718631FD50}" type="parTrans" cxnId="{2A11283D-8509-4FE8-BAF1-953F2466EA4E}">
      <dgm:prSet/>
      <dgm:spPr/>
      <dgm:t>
        <a:bodyPr/>
        <a:lstStyle/>
        <a:p>
          <a:endParaRPr lang="ru-RU"/>
        </a:p>
      </dgm:t>
    </dgm:pt>
    <dgm:pt modelId="{42E1D296-1839-4F03-8C20-4E567B6CFAE8}" type="sibTrans" cxnId="{2A11283D-8509-4FE8-BAF1-953F2466EA4E}">
      <dgm:prSet/>
      <dgm:spPr/>
      <dgm:t>
        <a:bodyPr/>
        <a:lstStyle/>
        <a:p>
          <a:endParaRPr lang="ru-RU"/>
        </a:p>
      </dgm:t>
    </dgm:pt>
    <dgm:pt modelId="{445ADDC1-E4E2-4B7B-A737-7086E3E162E6}" type="pres">
      <dgm:prSet presAssocID="{08D3E67A-B659-4701-9EAD-9DAD7F6E4D99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BB87357-42BE-432F-B08F-99BECD8685E7}" type="pres">
      <dgm:prSet presAssocID="{D2D4CF77-1446-446E-98BF-172AE0952B4E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58F90B8-37F2-4B2F-8365-991A6474B218}" type="pres">
      <dgm:prSet presAssocID="{3FB80AA8-E34C-44A7-8714-1B513816A3C4}" presName="sibTrans" presStyleCnt="0"/>
      <dgm:spPr/>
    </dgm:pt>
    <dgm:pt modelId="{013866F7-243B-45CD-9B7E-B41925D099B7}" type="pres">
      <dgm:prSet presAssocID="{B4207FFA-CF82-4749-94A9-741577DA9132}" presName="node" presStyleLbl="node1" presStyleIdx="1" presStyleCnt="3" custLinFactY="2327" custLinFactNeighborX="13599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CB4DAE-83D6-440A-8F42-8EC8B0B9487E}" type="pres">
      <dgm:prSet presAssocID="{3882551A-A31B-4C70-9747-83360978ABA4}" presName="sibTrans" presStyleCnt="0"/>
      <dgm:spPr/>
    </dgm:pt>
    <dgm:pt modelId="{76A0D416-EE1D-4B2B-8FAF-2A7201AD3A4B}" type="pres">
      <dgm:prSet presAssocID="{7168D11B-AF83-44CE-B81E-99F3C358C709}" presName="node" presStyleLbl="node1" presStyleIdx="2" presStyleCnt="3" custLinFactNeighborX="-62089" custLinFactNeighborY="-106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2E87C08-5367-4C1B-A6D8-3F67EB27F1F4}" type="presOf" srcId="{D2D4CF77-1446-446E-98BF-172AE0952B4E}" destId="{FBB87357-42BE-432F-B08F-99BECD8685E7}" srcOrd="0" destOrd="0" presId="urn:microsoft.com/office/officeart/2005/8/layout/default"/>
    <dgm:cxn modelId="{E5FAE7C1-BABE-44C7-9DB9-D6733E89929A}" type="presOf" srcId="{B4207FFA-CF82-4749-94A9-741577DA9132}" destId="{013866F7-243B-45CD-9B7E-B41925D099B7}" srcOrd="0" destOrd="0" presId="urn:microsoft.com/office/officeart/2005/8/layout/default"/>
    <dgm:cxn modelId="{A7D317B0-5854-4A47-9578-9436EC0E7F70}" srcId="{08D3E67A-B659-4701-9EAD-9DAD7F6E4D99}" destId="{B4207FFA-CF82-4749-94A9-741577DA9132}" srcOrd="1" destOrd="0" parTransId="{64556C96-2DB4-414D-9D19-6797F17E2C30}" sibTransId="{3882551A-A31B-4C70-9747-83360978ABA4}"/>
    <dgm:cxn modelId="{04F58BC9-49CF-4600-A0F4-23F6C080479A}" type="presOf" srcId="{08D3E67A-B659-4701-9EAD-9DAD7F6E4D99}" destId="{445ADDC1-E4E2-4B7B-A737-7086E3E162E6}" srcOrd="0" destOrd="0" presId="urn:microsoft.com/office/officeart/2005/8/layout/default"/>
    <dgm:cxn modelId="{57E8045D-FD17-4DA8-91CE-2D1AD31DA80B}" type="presOf" srcId="{7168D11B-AF83-44CE-B81E-99F3C358C709}" destId="{76A0D416-EE1D-4B2B-8FAF-2A7201AD3A4B}" srcOrd="0" destOrd="0" presId="urn:microsoft.com/office/officeart/2005/8/layout/default"/>
    <dgm:cxn modelId="{622E85D9-1D6A-4701-80CC-3C9E215EF49C}" srcId="{08D3E67A-B659-4701-9EAD-9DAD7F6E4D99}" destId="{D2D4CF77-1446-446E-98BF-172AE0952B4E}" srcOrd="0" destOrd="0" parTransId="{173E9E8A-D602-4852-965B-382B958FD5AE}" sibTransId="{3FB80AA8-E34C-44A7-8714-1B513816A3C4}"/>
    <dgm:cxn modelId="{2A11283D-8509-4FE8-BAF1-953F2466EA4E}" srcId="{08D3E67A-B659-4701-9EAD-9DAD7F6E4D99}" destId="{7168D11B-AF83-44CE-B81E-99F3C358C709}" srcOrd="2" destOrd="0" parTransId="{7AC5BB3A-EA19-4D7F-AFEC-DF718631FD50}" sibTransId="{42E1D296-1839-4F03-8C20-4E567B6CFAE8}"/>
    <dgm:cxn modelId="{28593F27-5397-4B53-A175-90E78DB74B24}" type="presParOf" srcId="{445ADDC1-E4E2-4B7B-A737-7086E3E162E6}" destId="{FBB87357-42BE-432F-B08F-99BECD8685E7}" srcOrd="0" destOrd="0" presId="urn:microsoft.com/office/officeart/2005/8/layout/default"/>
    <dgm:cxn modelId="{0D865D51-6982-4FCD-B090-4FF8333B00CC}" type="presParOf" srcId="{445ADDC1-E4E2-4B7B-A737-7086E3E162E6}" destId="{058F90B8-37F2-4B2F-8365-991A6474B218}" srcOrd="1" destOrd="0" presId="urn:microsoft.com/office/officeart/2005/8/layout/default"/>
    <dgm:cxn modelId="{2E363388-565A-49C9-9C59-F1EC12FD6C91}" type="presParOf" srcId="{445ADDC1-E4E2-4B7B-A737-7086E3E162E6}" destId="{013866F7-243B-45CD-9B7E-B41925D099B7}" srcOrd="2" destOrd="0" presId="urn:microsoft.com/office/officeart/2005/8/layout/default"/>
    <dgm:cxn modelId="{E789D3E7-90E6-4181-B5EF-8086BA93B694}" type="presParOf" srcId="{445ADDC1-E4E2-4B7B-A737-7086E3E162E6}" destId="{2ECB4DAE-83D6-440A-8F42-8EC8B0B9487E}" srcOrd="3" destOrd="0" presId="urn:microsoft.com/office/officeart/2005/8/layout/default"/>
    <dgm:cxn modelId="{2D221D12-FA1D-4FB5-8F60-4A91E9101E6C}" type="presParOf" srcId="{445ADDC1-E4E2-4B7B-A737-7086E3E162E6}" destId="{76A0D416-EE1D-4B2B-8FAF-2A7201AD3A4B}" srcOrd="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BB87357-42BE-432F-B08F-99BECD8685E7}">
      <dsp:nvSpPr>
        <dsp:cNvPr id="0" name=""/>
        <dsp:cNvSpPr/>
      </dsp:nvSpPr>
      <dsp:spPr>
        <a:xfrm>
          <a:off x="701404" y="1495"/>
          <a:ext cx="3250852" cy="195051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/>
            <a:t>Рефлексия.</a:t>
          </a:r>
          <a:endParaRPr lang="ru-RU" sz="3000" kern="1200" dirty="0"/>
        </a:p>
      </dsp:txBody>
      <dsp:txXfrm>
        <a:off x="701404" y="1495"/>
        <a:ext cx="3250852" cy="1950511"/>
      </dsp:txXfrm>
    </dsp:sp>
    <dsp:sp modelId="{013866F7-243B-45CD-9B7E-B41925D099B7}">
      <dsp:nvSpPr>
        <dsp:cNvPr id="0" name=""/>
        <dsp:cNvSpPr/>
      </dsp:nvSpPr>
      <dsp:spPr>
        <a:xfrm>
          <a:off x="4719426" y="1997395"/>
          <a:ext cx="3250852" cy="195051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b="1" kern="1200" dirty="0" err="1" smtClean="0"/>
            <a:t>Яшлар</a:t>
          </a:r>
          <a:r>
            <a:rPr lang="ru-RU" sz="3000" b="1" kern="1200" dirty="0" smtClean="0"/>
            <a:t>, </a:t>
          </a:r>
          <a:r>
            <a:rPr lang="ru-RU" sz="3000" b="1" kern="1200" dirty="0" err="1" smtClean="0"/>
            <a:t>сизге</a:t>
          </a:r>
          <a:r>
            <a:rPr lang="ru-RU" sz="3000" b="1" kern="1200" dirty="0" smtClean="0"/>
            <a:t> не </a:t>
          </a:r>
          <a:r>
            <a:rPr lang="ru-RU" sz="3000" b="1" kern="1200" dirty="0" err="1" smtClean="0"/>
            <a:t>ерде</a:t>
          </a:r>
          <a:r>
            <a:rPr lang="ru-RU" sz="3000" b="1" kern="1200" dirty="0" smtClean="0"/>
            <a:t> </a:t>
          </a:r>
          <a:r>
            <a:rPr lang="ru-RU" sz="3000" b="1" kern="1200" dirty="0" err="1" smtClean="0"/>
            <a:t>четимликлер</a:t>
          </a:r>
          <a:r>
            <a:rPr lang="ru-RU" sz="3000" b="1" kern="1200" dirty="0" smtClean="0"/>
            <a:t> </a:t>
          </a:r>
          <a:r>
            <a:rPr lang="ru-RU" sz="3000" b="1" kern="1200" dirty="0" err="1" smtClean="0"/>
            <a:t>ёлукъду</a:t>
          </a:r>
          <a:r>
            <a:rPr lang="ru-RU" sz="3000" b="1" kern="1200" dirty="0" smtClean="0"/>
            <a:t>?</a:t>
          </a:r>
          <a:endParaRPr lang="ru-RU" sz="3000" b="1" kern="1200" dirty="0"/>
        </a:p>
      </dsp:txBody>
      <dsp:txXfrm>
        <a:off x="4719426" y="1997395"/>
        <a:ext cx="3250852" cy="1950511"/>
      </dsp:txXfrm>
    </dsp:sp>
    <dsp:sp modelId="{76A0D416-EE1D-4B2B-8FAF-2A7201AD3A4B}">
      <dsp:nvSpPr>
        <dsp:cNvPr id="0" name=""/>
        <dsp:cNvSpPr/>
      </dsp:nvSpPr>
      <dsp:spPr>
        <a:xfrm>
          <a:off x="470951" y="2069402"/>
          <a:ext cx="3250852" cy="195051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err="1" smtClean="0"/>
            <a:t>Яшлар</a:t>
          </a:r>
          <a:r>
            <a:rPr lang="ru-RU" sz="3000" kern="1200" dirty="0" smtClean="0"/>
            <a:t>, </a:t>
          </a:r>
          <a:r>
            <a:rPr lang="ru-RU" sz="3000" kern="1200" dirty="0" err="1" smtClean="0"/>
            <a:t>дарсны</a:t>
          </a:r>
          <a:r>
            <a:rPr lang="ru-RU" sz="3000" kern="1200" dirty="0" smtClean="0"/>
            <a:t> </a:t>
          </a:r>
          <a:r>
            <a:rPr lang="ru-RU" sz="3000" kern="1200" dirty="0" err="1" smtClean="0"/>
            <a:t>ушатдыгъызмы</a:t>
          </a:r>
          <a:r>
            <a:rPr lang="ru-RU" sz="3000" kern="1200" dirty="0" smtClean="0"/>
            <a:t>?</a:t>
          </a:r>
        </a:p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/>
            <a:t>Не </a:t>
          </a:r>
          <a:r>
            <a:rPr lang="ru-RU" sz="3000" kern="1200" dirty="0" err="1" smtClean="0"/>
            <a:t>ерде</a:t>
          </a:r>
          <a:r>
            <a:rPr lang="ru-RU" sz="3000" kern="1200" dirty="0" smtClean="0"/>
            <a:t> </a:t>
          </a:r>
          <a:r>
            <a:rPr lang="ru-RU" sz="3000" kern="1200" dirty="0" err="1" smtClean="0"/>
            <a:t>сизге</a:t>
          </a:r>
          <a:r>
            <a:rPr lang="ru-RU" sz="3000" kern="1200" dirty="0" smtClean="0"/>
            <a:t> </a:t>
          </a:r>
          <a:r>
            <a:rPr lang="ru-RU" sz="3000" kern="1200" dirty="0" err="1" smtClean="0"/>
            <a:t>яхшы</a:t>
          </a:r>
          <a:r>
            <a:rPr lang="ru-RU" sz="3000" kern="1200" dirty="0" smtClean="0"/>
            <a:t> </a:t>
          </a:r>
          <a:r>
            <a:rPr lang="ru-RU" sz="3000" kern="1200" dirty="0" err="1" smtClean="0"/>
            <a:t>эди</a:t>
          </a:r>
          <a:r>
            <a:rPr lang="ru-RU" sz="3000" kern="1200" dirty="0" smtClean="0"/>
            <a:t>?</a:t>
          </a:r>
          <a:endParaRPr lang="ru-RU" sz="3000" kern="1200" dirty="0"/>
        </a:p>
      </dsp:txBody>
      <dsp:txXfrm>
        <a:off x="470951" y="2069402"/>
        <a:ext cx="3250852" cy="195051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20DCE-F724-4862-A37A-8EE2006198DD}" type="datetimeFigureOut">
              <a:rPr lang="ru-RU" smtClean="0"/>
              <a:pPr/>
              <a:t>02.10.2018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0EB22E5-F643-4C5B-A9FE-22FAC92352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20DCE-F724-4862-A37A-8EE2006198DD}" type="datetimeFigureOut">
              <a:rPr lang="ru-RU" smtClean="0"/>
              <a:pPr/>
              <a:t>02.10.2018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B22E5-F643-4C5B-A9FE-22FAC92352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20DCE-F724-4862-A37A-8EE2006198DD}" type="datetimeFigureOut">
              <a:rPr lang="ru-RU" smtClean="0"/>
              <a:pPr/>
              <a:t>02.10.2018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B22E5-F643-4C5B-A9FE-22FAC92352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20DCE-F724-4862-A37A-8EE2006198DD}" type="datetimeFigureOut">
              <a:rPr lang="ru-RU" smtClean="0"/>
              <a:pPr/>
              <a:t>02.10.2018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0EB22E5-F643-4C5B-A9FE-22FAC92352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20DCE-F724-4862-A37A-8EE2006198DD}" type="datetimeFigureOut">
              <a:rPr lang="ru-RU" smtClean="0"/>
              <a:pPr/>
              <a:t>02.10.2018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B22E5-F643-4C5B-A9FE-22FAC92352F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20DCE-F724-4862-A37A-8EE2006198DD}" type="datetimeFigureOut">
              <a:rPr lang="ru-RU" smtClean="0"/>
              <a:pPr/>
              <a:t>02.10.2018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B22E5-F643-4C5B-A9FE-22FAC92352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20DCE-F724-4862-A37A-8EE2006198DD}" type="datetimeFigureOut">
              <a:rPr lang="ru-RU" smtClean="0"/>
              <a:pPr/>
              <a:t>02.10.2018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0EB22E5-F643-4C5B-A9FE-22FAC92352F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20DCE-F724-4862-A37A-8EE2006198DD}" type="datetimeFigureOut">
              <a:rPr lang="ru-RU" smtClean="0"/>
              <a:pPr/>
              <a:t>02.10.2018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B22E5-F643-4C5B-A9FE-22FAC92352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20DCE-F724-4862-A37A-8EE2006198DD}" type="datetimeFigureOut">
              <a:rPr lang="ru-RU" smtClean="0"/>
              <a:pPr/>
              <a:t>02.10.2018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B22E5-F643-4C5B-A9FE-22FAC92352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20DCE-F724-4862-A37A-8EE2006198DD}" type="datetimeFigureOut">
              <a:rPr lang="ru-RU" smtClean="0"/>
              <a:pPr/>
              <a:t>02.10.2018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B22E5-F643-4C5B-A9FE-22FAC92352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20DCE-F724-4862-A37A-8EE2006198DD}" type="datetimeFigureOut">
              <a:rPr lang="ru-RU" smtClean="0"/>
              <a:pPr/>
              <a:t>02.10.2018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B22E5-F643-4C5B-A9FE-22FAC92352F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8820DCE-F724-4862-A37A-8EE2006198DD}" type="datetimeFigureOut">
              <a:rPr lang="ru-RU" smtClean="0"/>
              <a:pPr/>
              <a:t>02.10.2018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0EB22E5-F643-4C5B-A9FE-22FAC92352F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4148" y="620689"/>
            <a:ext cx="8173776" cy="4247317"/>
          </a:xfrm>
          <a:prstGeom prst="rect">
            <a:avLst/>
          </a:prstGeom>
          <a:noFill/>
          <a:scene3d>
            <a:camera prst="perspectiveLeft"/>
            <a:lightRig rig="threePt" dir="t"/>
          </a:scene3d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dirty="0" err="1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Маънасына</a:t>
            </a:r>
            <a:r>
              <a:rPr lang="ru-RU" sz="5400" b="1" cap="all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ru-RU" sz="5400" b="1" cap="all" dirty="0" err="1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гёре</a:t>
            </a:r>
            <a:r>
              <a:rPr lang="ru-RU" sz="5400" b="1" cap="all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</a:p>
          <a:p>
            <a:pPr algn="ctr"/>
            <a:r>
              <a:rPr lang="ru-RU" sz="5400" b="1" cap="all" spc="0" dirty="0" err="1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Жумлаланы</a:t>
            </a:r>
            <a:r>
              <a:rPr lang="ru-RU" sz="5400" b="1" cap="all" spc="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ru-RU" sz="5400" b="1" cap="all" spc="0" dirty="0" err="1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тюрлю</a:t>
            </a:r>
            <a:r>
              <a:rPr lang="ru-RU" sz="5400" b="1" cap="all" spc="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-</a:t>
            </a:r>
            <a:endParaRPr lang="ru-RU" sz="5400" b="1" cap="all" dirty="0" smtClean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/>
            <a:r>
              <a:rPr lang="ru-RU" sz="5400" b="1" cap="all" spc="0" dirty="0" err="1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Лери</a:t>
            </a:r>
            <a:r>
              <a:rPr lang="ru-RU" sz="5400" b="1" cap="all" spc="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.</a:t>
            </a:r>
          </a:p>
          <a:p>
            <a:pPr algn="ctr"/>
            <a:r>
              <a:rPr lang="ru-RU" sz="5400" b="1" cap="all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5 </a:t>
            </a:r>
            <a:r>
              <a:rPr lang="ru-RU" sz="5400" b="1" cap="all" dirty="0" err="1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класда</a:t>
            </a:r>
            <a:r>
              <a:rPr lang="ru-RU" sz="5400" b="1" cap="all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ru-RU" sz="5400" b="1" cap="all" dirty="0" err="1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ачыкъ</a:t>
            </a:r>
            <a:r>
              <a:rPr lang="ru-RU" sz="5400" b="1" cap="all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ru-RU" sz="5400" b="1" cap="all" dirty="0" err="1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дарс</a:t>
            </a:r>
            <a:endParaRPr lang="ru-RU" sz="5400" b="1" cap="all" spc="0" dirty="0" smtClean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86314" y="5500702"/>
            <a:ext cx="3714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Учитель: </a:t>
            </a:r>
            <a:r>
              <a:rPr lang="ru-RU" b="1" dirty="0" err="1" smtClean="0">
                <a:solidFill>
                  <a:srgbClr val="FF0000"/>
                </a:solidFill>
              </a:rPr>
              <a:t>Джамавова</a:t>
            </a:r>
            <a:r>
              <a:rPr lang="ru-RU" b="1" dirty="0" smtClean="0">
                <a:solidFill>
                  <a:srgbClr val="FF0000"/>
                </a:solidFill>
              </a:rPr>
              <a:t>  </a:t>
            </a:r>
            <a:r>
              <a:rPr lang="ru-RU" b="1" dirty="0" err="1" smtClean="0">
                <a:solidFill>
                  <a:srgbClr val="FF0000"/>
                </a:solidFill>
              </a:rPr>
              <a:t>Лайла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Юсуповна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357422" y="428604"/>
            <a:ext cx="4290556" cy="639762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ru-RU" sz="2800" b="1" dirty="0" err="1" smtClean="0">
                <a:solidFill>
                  <a:srgbClr val="C00000"/>
                </a:solidFill>
              </a:rPr>
              <a:t>Нечик</a:t>
            </a:r>
            <a:r>
              <a:rPr lang="ru-RU" sz="2800" b="1" dirty="0" smtClean="0">
                <a:solidFill>
                  <a:srgbClr val="C00000"/>
                </a:solidFill>
              </a:rPr>
              <a:t> </a:t>
            </a:r>
            <a:r>
              <a:rPr lang="ru-RU" sz="2800" b="1" dirty="0" err="1" smtClean="0">
                <a:solidFill>
                  <a:srgbClr val="C00000"/>
                </a:solidFill>
              </a:rPr>
              <a:t>насигьатлар</a:t>
            </a:r>
            <a:r>
              <a:rPr lang="ru-RU" sz="2800" b="1" dirty="0" smtClean="0">
                <a:solidFill>
                  <a:srgbClr val="C00000"/>
                </a:solidFill>
              </a:rPr>
              <a:t> берме бола?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14282" y="1000108"/>
            <a:ext cx="8576836" cy="5453228"/>
          </a:xfrm>
        </p:spPr>
        <p:txBody>
          <a:bodyPr>
            <a:normAutofit/>
          </a:bodyPr>
          <a:lstStyle/>
          <a:p>
            <a:pPr indent="0" algn="just">
              <a:buNone/>
            </a:pPr>
            <a:endParaRPr lang="ru-RU" sz="2000" b="1" dirty="0" smtClean="0">
              <a:solidFill>
                <a:srgbClr val="7030A0"/>
              </a:solidFill>
            </a:endParaRPr>
          </a:p>
          <a:p>
            <a:pPr indent="0" algn="just">
              <a:buNone/>
            </a:pPr>
            <a:r>
              <a:rPr lang="ru-RU" b="1" i="1" dirty="0" err="1" smtClean="0">
                <a:solidFill>
                  <a:schemeClr val="accent1"/>
                </a:solidFill>
              </a:rPr>
              <a:t>Къычырып</a:t>
            </a:r>
            <a:r>
              <a:rPr lang="ru-RU" b="1" i="1" dirty="0" smtClean="0">
                <a:solidFill>
                  <a:schemeClr val="accent1"/>
                </a:solidFill>
              </a:rPr>
              <a:t> </a:t>
            </a:r>
            <a:r>
              <a:rPr lang="ru-RU" b="1" i="1" dirty="0" err="1" smtClean="0">
                <a:solidFill>
                  <a:schemeClr val="accent1"/>
                </a:solidFill>
              </a:rPr>
              <a:t>сёйлеме</a:t>
            </a:r>
            <a:endParaRPr lang="ru-RU" b="1" i="1" dirty="0" smtClean="0">
              <a:solidFill>
                <a:schemeClr val="accent1"/>
              </a:solidFill>
            </a:endParaRPr>
          </a:p>
          <a:p>
            <a:pPr indent="0" algn="just">
              <a:buNone/>
            </a:pPr>
            <a:endParaRPr lang="ru-RU" b="1" i="1" dirty="0" smtClean="0">
              <a:solidFill>
                <a:schemeClr val="accent1"/>
              </a:solidFill>
            </a:endParaRPr>
          </a:p>
          <a:p>
            <a:pPr indent="0" algn="just">
              <a:buNone/>
            </a:pPr>
            <a:r>
              <a:rPr lang="ru-RU" b="1" i="1" dirty="0" err="1" smtClean="0">
                <a:solidFill>
                  <a:schemeClr val="accent1"/>
                </a:solidFill>
              </a:rPr>
              <a:t>Уллуланы</a:t>
            </a:r>
            <a:r>
              <a:rPr lang="ru-RU" b="1" i="1" dirty="0" smtClean="0">
                <a:solidFill>
                  <a:schemeClr val="accent1"/>
                </a:solidFill>
              </a:rPr>
              <a:t> </a:t>
            </a:r>
            <a:r>
              <a:rPr lang="ru-RU" b="1" i="1" dirty="0" err="1" smtClean="0">
                <a:solidFill>
                  <a:schemeClr val="accent1"/>
                </a:solidFill>
              </a:rPr>
              <a:t>янында</a:t>
            </a:r>
            <a:r>
              <a:rPr lang="ru-RU" b="1" i="1" dirty="0" smtClean="0">
                <a:solidFill>
                  <a:schemeClr val="accent1"/>
                </a:solidFill>
              </a:rPr>
              <a:t> </a:t>
            </a:r>
            <a:r>
              <a:rPr lang="ru-RU" b="1" i="1" dirty="0" err="1" smtClean="0">
                <a:solidFill>
                  <a:schemeClr val="accent1"/>
                </a:solidFill>
              </a:rPr>
              <a:t>оьзюнг</a:t>
            </a:r>
            <a:r>
              <a:rPr lang="ru-RU" b="1" i="1" dirty="0" smtClean="0">
                <a:solidFill>
                  <a:schemeClr val="accent1"/>
                </a:solidFill>
              </a:rPr>
              <a:t> </a:t>
            </a:r>
            <a:r>
              <a:rPr lang="ru-RU" b="1" i="1" dirty="0" err="1" smtClean="0">
                <a:solidFill>
                  <a:schemeClr val="accent1"/>
                </a:solidFill>
              </a:rPr>
              <a:t>оьр</a:t>
            </a:r>
            <a:r>
              <a:rPr lang="ru-RU" b="1" i="1" dirty="0" smtClean="0">
                <a:solidFill>
                  <a:schemeClr val="accent1"/>
                </a:solidFill>
              </a:rPr>
              <a:t> </a:t>
            </a:r>
            <a:r>
              <a:rPr lang="ru-RU" b="1" i="1" dirty="0" err="1" smtClean="0">
                <a:solidFill>
                  <a:schemeClr val="accent1"/>
                </a:solidFill>
              </a:rPr>
              <a:t>тутма</a:t>
            </a:r>
            <a:endParaRPr lang="ru-RU" b="1" i="1" dirty="0" smtClean="0">
              <a:solidFill>
                <a:schemeClr val="accent1"/>
              </a:solidFill>
            </a:endParaRPr>
          </a:p>
          <a:p>
            <a:pPr indent="0" algn="just">
              <a:buNone/>
            </a:pPr>
            <a:endParaRPr lang="ru-RU" b="1" i="1" dirty="0" smtClean="0">
              <a:solidFill>
                <a:schemeClr val="accent1"/>
              </a:solidFill>
            </a:endParaRPr>
          </a:p>
          <a:p>
            <a:pPr indent="0" algn="just">
              <a:buNone/>
            </a:pPr>
            <a:r>
              <a:rPr lang="ru-RU" b="1" i="1" dirty="0" err="1" smtClean="0">
                <a:solidFill>
                  <a:schemeClr val="accent1"/>
                </a:solidFill>
              </a:rPr>
              <a:t>Сёйлейгенде</a:t>
            </a:r>
            <a:r>
              <a:rPr lang="ru-RU" b="1" i="1" dirty="0" smtClean="0">
                <a:solidFill>
                  <a:schemeClr val="accent1"/>
                </a:solidFill>
              </a:rPr>
              <a:t> </a:t>
            </a:r>
            <a:r>
              <a:rPr lang="ru-RU" b="1" i="1" dirty="0" err="1" smtClean="0">
                <a:solidFill>
                  <a:schemeClr val="accent1"/>
                </a:solidFill>
              </a:rPr>
              <a:t>къолларынг</a:t>
            </a:r>
            <a:r>
              <a:rPr lang="ru-RU" b="1" i="1" dirty="0" smtClean="0">
                <a:solidFill>
                  <a:schemeClr val="accent1"/>
                </a:solidFill>
              </a:rPr>
              <a:t> </a:t>
            </a:r>
            <a:r>
              <a:rPr lang="ru-RU" b="1" i="1" dirty="0" err="1" smtClean="0">
                <a:solidFill>
                  <a:schemeClr val="accent1"/>
                </a:solidFill>
              </a:rPr>
              <a:t>гётерип</a:t>
            </a:r>
            <a:r>
              <a:rPr lang="ru-RU" b="1" i="1" dirty="0" smtClean="0">
                <a:solidFill>
                  <a:schemeClr val="accent1"/>
                </a:solidFill>
              </a:rPr>
              <a:t> </a:t>
            </a:r>
            <a:r>
              <a:rPr lang="ru-RU" b="1" i="1" dirty="0" err="1" smtClean="0">
                <a:solidFill>
                  <a:schemeClr val="accent1"/>
                </a:solidFill>
              </a:rPr>
              <a:t>сёйлеме</a:t>
            </a:r>
            <a:endParaRPr lang="ru-RU" b="1" i="1" dirty="0" smtClean="0">
              <a:solidFill>
                <a:schemeClr val="accent1"/>
              </a:solidFill>
            </a:endParaRPr>
          </a:p>
          <a:p>
            <a:pPr indent="0" algn="just">
              <a:buNone/>
            </a:pPr>
            <a:endParaRPr lang="ru-RU" b="1" i="1" dirty="0" smtClean="0">
              <a:solidFill>
                <a:schemeClr val="accent1"/>
              </a:solidFill>
            </a:endParaRPr>
          </a:p>
          <a:p>
            <a:pPr indent="0" algn="just">
              <a:buNone/>
            </a:pPr>
            <a:r>
              <a:rPr lang="ru-RU" b="1" i="1" dirty="0" err="1" smtClean="0">
                <a:solidFill>
                  <a:schemeClr val="accent1"/>
                </a:solidFill>
              </a:rPr>
              <a:t>Орамда</a:t>
            </a:r>
            <a:r>
              <a:rPr lang="ru-RU" b="1" i="1" dirty="0" smtClean="0">
                <a:solidFill>
                  <a:schemeClr val="accent1"/>
                </a:solidFill>
              </a:rPr>
              <a:t> </a:t>
            </a:r>
            <a:r>
              <a:rPr lang="ru-RU" b="1" i="1" dirty="0" err="1" smtClean="0">
                <a:solidFill>
                  <a:schemeClr val="accent1"/>
                </a:solidFill>
              </a:rPr>
              <a:t>юрюйгенде</a:t>
            </a:r>
            <a:r>
              <a:rPr lang="ru-RU" b="1" i="1" dirty="0" smtClean="0">
                <a:solidFill>
                  <a:schemeClr val="accent1"/>
                </a:solidFill>
              </a:rPr>
              <a:t> </a:t>
            </a:r>
            <a:r>
              <a:rPr lang="ru-RU" b="1" i="1" dirty="0" err="1" smtClean="0">
                <a:solidFill>
                  <a:schemeClr val="accent1"/>
                </a:solidFill>
              </a:rPr>
              <a:t>къычырып</a:t>
            </a:r>
            <a:r>
              <a:rPr lang="ru-RU" b="1" i="1" dirty="0" smtClean="0">
                <a:solidFill>
                  <a:schemeClr val="accent1"/>
                </a:solidFill>
              </a:rPr>
              <a:t> </a:t>
            </a:r>
            <a:r>
              <a:rPr lang="ru-RU" b="1" i="1" dirty="0" err="1" smtClean="0">
                <a:solidFill>
                  <a:schemeClr val="accent1"/>
                </a:solidFill>
              </a:rPr>
              <a:t>сёйлеме</a:t>
            </a:r>
            <a:r>
              <a:rPr lang="ru-RU" b="1" i="1" dirty="0" smtClean="0">
                <a:solidFill>
                  <a:schemeClr val="accent1"/>
                </a:solidFill>
              </a:rPr>
              <a:t>.</a:t>
            </a:r>
          </a:p>
          <a:p>
            <a:pPr indent="0" algn="just">
              <a:buNone/>
            </a:pPr>
            <a:endParaRPr lang="ru-RU" b="1" i="1" dirty="0" smtClean="0">
              <a:solidFill>
                <a:schemeClr val="accent1"/>
              </a:solidFill>
            </a:endParaRPr>
          </a:p>
          <a:p>
            <a:pPr indent="0" algn="just">
              <a:buNone/>
            </a:pPr>
            <a:r>
              <a:rPr lang="ru-RU" b="1" i="1" dirty="0" err="1" smtClean="0">
                <a:solidFill>
                  <a:schemeClr val="accent1"/>
                </a:solidFill>
              </a:rPr>
              <a:t>Дарсда</a:t>
            </a:r>
            <a:r>
              <a:rPr lang="ru-RU" b="1" i="1" dirty="0" smtClean="0">
                <a:solidFill>
                  <a:schemeClr val="accent1"/>
                </a:solidFill>
              </a:rPr>
              <a:t>  </a:t>
            </a:r>
            <a:r>
              <a:rPr lang="ru-RU" b="1" i="1" dirty="0" err="1" smtClean="0">
                <a:solidFill>
                  <a:schemeClr val="accent1"/>
                </a:solidFill>
              </a:rPr>
              <a:t>сёйлеме</a:t>
            </a:r>
            <a:r>
              <a:rPr lang="ru-RU" b="1" i="1" dirty="0" smtClean="0">
                <a:solidFill>
                  <a:schemeClr val="accent1"/>
                </a:solidFill>
              </a:rPr>
              <a:t> </a:t>
            </a:r>
            <a:r>
              <a:rPr lang="ru-RU" b="1" i="1" dirty="0" err="1" smtClean="0">
                <a:solidFill>
                  <a:schemeClr val="accent1"/>
                </a:solidFill>
              </a:rPr>
              <a:t>ярамай</a:t>
            </a:r>
            <a:endParaRPr lang="ru-RU" b="1" i="1" dirty="0" smtClean="0">
              <a:solidFill>
                <a:schemeClr val="accent1"/>
              </a:solidFill>
            </a:endParaRPr>
          </a:p>
          <a:p>
            <a:pPr indent="0" algn="just">
              <a:buNone/>
            </a:pPr>
            <a:r>
              <a:rPr lang="ru-RU" b="1" i="1" dirty="0" err="1" smtClean="0">
                <a:solidFill>
                  <a:schemeClr val="accent1"/>
                </a:solidFill>
              </a:rPr>
              <a:t>Булай</a:t>
            </a:r>
            <a:r>
              <a:rPr lang="ru-RU" b="1" i="1" dirty="0" smtClean="0">
                <a:solidFill>
                  <a:schemeClr val="accent1"/>
                </a:solidFill>
              </a:rPr>
              <a:t> </a:t>
            </a:r>
            <a:r>
              <a:rPr lang="ru-RU" b="1" i="1" dirty="0" err="1" smtClean="0">
                <a:solidFill>
                  <a:schemeClr val="accent1"/>
                </a:solidFill>
              </a:rPr>
              <a:t>жумлаланы</a:t>
            </a:r>
            <a:r>
              <a:rPr lang="ru-RU" b="1" i="1" dirty="0" smtClean="0">
                <a:solidFill>
                  <a:schemeClr val="accent1"/>
                </a:solidFill>
              </a:rPr>
              <a:t> </a:t>
            </a:r>
            <a:r>
              <a:rPr lang="ru-RU" b="1" i="1" dirty="0" err="1" smtClean="0">
                <a:solidFill>
                  <a:schemeClr val="accent1"/>
                </a:solidFill>
              </a:rPr>
              <a:t>нечик</a:t>
            </a:r>
            <a:r>
              <a:rPr lang="ru-RU" b="1" i="1" dirty="0" smtClean="0">
                <a:solidFill>
                  <a:schemeClr val="accent1"/>
                </a:solidFill>
              </a:rPr>
              <a:t> </a:t>
            </a:r>
            <a:r>
              <a:rPr lang="ru-RU" b="1" i="1" dirty="0" err="1" smtClean="0">
                <a:solidFill>
                  <a:schemeClr val="accent1"/>
                </a:solidFill>
              </a:rPr>
              <a:t>жумлалар</a:t>
            </a:r>
            <a:r>
              <a:rPr lang="ru-RU" b="1" i="1" dirty="0" smtClean="0">
                <a:solidFill>
                  <a:schemeClr val="accent1"/>
                </a:solidFill>
              </a:rPr>
              <a:t> </a:t>
            </a:r>
            <a:r>
              <a:rPr lang="ru-RU" b="1" i="1" dirty="0" err="1" smtClean="0">
                <a:solidFill>
                  <a:schemeClr val="accent1"/>
                </a:solidFill>
              </a:rPr>
              <a:t>этме</a:t>
            </a:r>
            <a:r>
              <a:rPr lang="ru-RU" b="1" i="1" dirty="0" smtClean="0">
                <a:solidFill>
                  <a:schemeClr val="accent1"/>
                </a:solidFill>
              </a:rPr>
              <a:t> </a:t>
            </a:r>
            <a:r>
              <a:rPr lang="ru-RU" b="1" i="1" dirty="0" err="1" smtClean="0">
                <a:solidFill>
                  <a:schemeClr val="accent1"/>
                </a:solidFill>
              </a:rPr>
              <a:t>болабыз</a:t>
            </a:r>
            <a:r>
              <a:rPr lang="ru-RU" b="1" i="1" dirty="0" smtClean="0">
                <a:solidFill>
                  <a:schemeClr val="accent1"/>
                </a:solidFill>
              </a:rPr>
              <a:t>?</a:t>
            </a:r>
          </a:p>
          <a:p>
            <a:pPr indent="0" algn="just">
              <a:buNone/>
            </a:pPr>
            <a:endParaRPr lang="ru-RU" b="1" i="1" dirty="0" smtClean="0">
              <a:solidFill>
                <a:schemeClr val="accent1"/>
              </a:solidFill>
            </a:endParaRPr>
          </a:p>
          <a:p>
            <a:pPr marL="800100" indent="-457200" algn="just">
              <a:buNone/>
            </a:pPr>
            <a:endParaRPr lang="ru-RU" sz="2000" b="1" i="1" dirty="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Суратгъа</a:t>
            </a:r>
            <a:r>
              <a:rPr lang="ru-RU" dirty="0" smtClean="0"/>
              <a:t> </a:t>
            </a:r>
            <a:r>
              <a:rPr lang="ru-RU" dirty="0" err="1" smtClean="0"/>
              <a:t>къарап</a:t>
            </a:r>
            <a:r>
              <a:rPr lang="ru-RU" dirty="0" smtClean="0"/>
              <a:t> </a:t>
            </a:r>
            <a:r>
              <a:rPr lang="ru-RU" dirty="0" err="1" smtClean="0"/>
              <a:t>жумлалар</a:t>
            </a:r>
            <a:r>
              <a:rPr lang="ru-RU" dirty="0" smtClean="0"/>
              <a:t> </a:t>
            </a:r>
            <a:r>
              <a:rPr lang="ru-RU" dirty="0" err="1" smtClean="0"/>
              <a:t>къурмакъ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8194" name="Picture 2" descr="C:\Users\Admin\Desktop\фольк\Screenshot_2016-04-23-12-55-19-1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412776"/>
            <a:ext cx="8064895" cy="50405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68760"/>
            <a:ext cx="8686800" cy="29718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                      Рефлексия.</a:t>
            </a:r>
            <a:endParaRPr lang="ru-RU" b="1" dirty="0">
              <a:solidFill>
                <a:srgbClr val="0070C0"/>
              </a:solidFill>
            </a:endParaRPr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428625" y="1071563"/>
          <a:ext cx="8229600" cy="42291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548680"/>
            <a:ext cx="8610600" cy="454878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 err="1" smtClean="0"/>
              <a:t>Уьйге</a:t>
            </a:r>
            <a:r>
              <a:rPr lang="ru-RU" sz="4400" dirty="0" smtClean="0"/>
              <a:t> </a:t>
            </a:r>
            <a:r>
              <a:rPr lang="ru-RU" sz="4400" dirty="0" err="1" smtClean="0"/>
              <a:t>иш</a:t>
            </a:r>
            <a:r>
              <a:rPr lang="ru-RU" sz="4400" dirty="0" smtClean="0"/>
              <a:t>.</a:t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err="1" smtClean="0"/>
              <a:t>Жумлаланы</a:t>
            </a:r>
            <a:r>
              <a:rPr lang="ru-RU" sz="4400" dirty="0" smtClean="0"/>
              <a:t> </a:t>
            </a:r>
            <a:r>
              <a:rPr lang="ru-RU" sz="4400" dirty="0" err="1" smtClean="0"/>
              <a:t>такрарлагъыз</a:t>
            </a:r>
            <a:r>
              <a:rPr lang="ru-RU" sz="4400" dirty="0" smtClean="0"/>
              <a:t>.</a:t>
            </a:r>
            <a:br>
              <a:rPr lang="ru-RU" sz="4400" dirty="0" smtClean="0"/>
            </a:br>
            <a:r>
              <a:rPr lang="ru-RU" sz="4400" dirty="0" smtClean="0"/>
              <a:t>   </a:t>
            </a:r>
            <a:r>
              <a:rPr lang="ru-RU" sz="4400" dirty="0" err="1" smtClean="0"/>
              <a:t>Адабият</a:t>
            </a:r>
            <a:r>
              <a:rPr lang="ru-RU" sz="4400" dirty="0" smtClean="0"/>
              <a:t> </a:t>
            </a:r>
            <a:r>
              <a:rPr lang="ru-RU" sz="4400" dirty="0" err="1" smtClean="0"/>
              <a:t>асарлардан</a:t>
            </a:r>
            <a:r>
              <a:rPr lang="ru-RU" sz="4400" dirty="0" smtClean="0"/>
              <a:t> </a:t>
            </a:r>
            <a:r>
              <a:rPr lang="ru-RU" sz="4400" dirty="0" err="1" smtClean="0"/>
              <a:t>тюрлю-тюрлю</a:t>
            </a:r>
            <a:r>
              <a:rPr lang="ru-RU" sz="4400" dirty="0" smtClean="0"/>
              <a:t> </a:t>
            </a:r>
            <a:r>
              <a:rPr lang="ru-RU" sz="4400" dirty="0" err="1" smtClean="0"/>
              <a:t>жумлалар</a:t>
            </a:r>
            <a:r>
              <a:rPr lang="ru-RU" sz="4400" dirty="0" smtClean="0"/>
              <a:t> </a:t>
            </a:r>
            <a:r>
              <a:rPr lang="ru-RU" sz="4400" dirty="0" err="1" smtClean="0"/>
              <a:t>языгъыз</a:t>
            </a:r>
            <a:r>
              <a:rPr lang="ru-RU" sz="4400" dirty="0" smtClean="0"/>
              <a:t>.</a:t>
            </a:r>
            <a:br>
              <a:rPr lang="ru-RU" sz="4400" dirty="0" smtClean="0"/>
            </a:br>
            <a:r>
              <a:rPr lang="ru-RU" sz="4400" dirty="0" err="1" smtClean="0"/>
              <a:t>Дарс</a:t>
            </a:r>
            <a:r>
              <a:rPr lang="ru-RU" sz="4400" dirty="0" smtClean="0"/>
              <a:t> </a:t>
            </a:r>
            <a:r>
              <a:rPr lang="ru-RU" sz="4400" dirty="0" err="1" smtClean="0"/>
              <a:t>битди</a:t>
            </a:r>
            <a:r>
              <a:rPr lang="ru-RU" sz="4400" dirty="0" smtClean="0"/>
              <a:t>, </a:t>
            </a:r>
            <a:r>
              <a:rPr lang="ru-RU" sz="4400" dirty="0" err="1" smtClean="0"/>
              <a:t>савболугъуз</a:t>
            </a:r>
            <a:r>
              <a:rPr lang="ru-RU" sz="4400" dirty="0" smtClean="0"/>
              <a:t>!</a:t>
            </a:r>
            <a:endParaRPr lang="ru-RU" sz="4400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692697"/>
            <a:ext cx="2706380" cy="864095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571612"/>
            <a:ext cx="8229600" cy="4017628"/>
          </a:xfrm>
        </p:spPr>
        <p:txBody>
          <a:bodyPr>
            <a:normAutofit/>
          </a:bodyPr>
          <a:lstStyle/>
          <a:p>
            <a:pPr algn="l"/>
            <a:r>
              <a:rPr lang="ru-RU" sz="2800" b="1" dirty="0" smtClean="0">
                <a:solidFill>
                  <a:srgbClr val="0070C0"/>
                </a:solidFill>
              </a:rPr>
              <a:t>                </a:t>
            </a:r>
            <a:r>
              <a:rPr lang="ru-RU" sz="2800" b="1" dirty="0" err="1" smtClean="0">
                <a:solidFill>
                  <a:srgbClr val="0070C0"/>
                </a:solidFill>
              </a:rPr>
              <a:t>Савлукъ</a:t>
            </a:r>
            <a:r>
              <a:rPr lang="ru-RU" sz="2800" b="1" dirty="0" smtClean="0">
                <a:solidFill>
                  <a:srgbClr val="0070C0"/>
                </a:solidFill>
              </a:rPr>
              <a:t> </a:t>
            </a:r>
            <a:r>
              <a:rPr lang="ru-RU" sz="2800" b="1" dirty="0" err="1" smtClean="0">
                <a:solidFill>
                  <a:srgbClr val="0070C0"/>
                </a:solidFill>
              </a:rPr>
              <a:t>сюйсенг</a:t>
            </a:r>
            <a:r>
              <a:rPr lang="ru-RU" sz="2800" b="1" dirty="0" smtClean="0">
                <a:solidFill>
                  <a:srgbClr val="0070C0"/>
                </a:solidFill>
              </a:rPr>
              <a:t>, таза тур.</a:t>
            </a:r>
            <a:br>
              <a:rPr lang="ru-RU" sz="2800" b="1" dirty="0" smtClean="0">
                <a:solidFill>
                  <a:srgbClr val="0070C0"/>
                </a:solidFill>
              </a:rPr>
            </a:br>
            <a:r>
              <a:rPr lang="ru-RU" sz="2800" b="1" dirty="0" smtClean="0">
                <a:solidFill>
                  <a:srgbClr val="0070C0"/>
                </a:solidFill>
              </a:rPr>
              <a:t>                </a:t>
            </a:r>
            <a:r>
              <a:rPr lang="ru-RU" sz="2800" b="1" dirty="0" err="1" smtClean="0">
                <a:solidFill>
                  <a:srgbClr val="0070C0"/>
                </a:solidFill>
              </a:rPr>
              <a:t>Эринмей</a:t>
            </a:r>
            <a:r>
              <a:rPr lang="ru-RU" sz="2800" b="1" dirty="0" smtClean="0">
                <a:solidFill>
                  <a:srgbClr val="0070C0"/>
                </a:solidFill>
              </a:rPr>
              <a:t>, </a:t>
            </a:r>
            <a:r>
              <a:rPr lang="ru-RU" sz="2800" b="1" dirty="0" err="1" smtClean="0">
                <a:solidFill>
                  <a:srgbClr val="0070C0"/>
                </a:solidFill>
              </a:rPr>
              <a:t>къолларынг</a:t>
            </a:r>
            <a:r>
              <a:rPr lang="ru-RU" sz="2800" b="1" dirty="0" smtClean="0">
                <a:solidFill>
                  <a:srgbClr val="0070C0"/>
                </a:solidFill>
              </a:rPr>
              <a:t> </a:t>
            </a:r>
            <a:r>
              <a:rPr lang="ru-RU" sz="2800" b="1" dirty="0" err="1" smtClean="0">
                <a:solidFill>
                  <a:srgbClr val="0070C0"/>
                </a:solidFill>
              </a:rPr>
              <a:t>жув</a:t>
            </a:r>
            <a:r>
              <a:rPr lang="ru-RU" sz="2800" b="1" dirty="0" smtClean="0">
                <a:solidFill>
                  <a:srgbClr val="0070C0"/>
                </a:solidFill>
              </a:rPr>
              <a:t>.</a:t>
            </a:r>
            <a:r>
              <a:rPr lang="ru-RU" sz="2800" b="1" i="1" dirty="0" smtClean="0">
                <a:solidFill>
                  <a:srgbClr val="7030A0"/>
                </a:solidFill>
              </a:rPr>
              <a:t/>
            </a:r>
            <a:br>
              <a:rPr lang="ru-RU" sz="2800" b="1" i="1" dirty="0" smtClean="0">
                <a:solidFill>
                  <a:srgbClr val="7030A0"/>
                </a:solidFill>
              </a:rPr>
            </a:br>
            <a:r>
              <a:rPr lang="ru-RU" sz="2400" b="1" i="1" dirty="0" smtClean="0">
                <a:solidFill>
                  <a:srgbClr val="7030A0"/>
                </a:solidFill>
              </a:rPr>
              <a:t/>
            </a:r>
            <a:br>
              <a:rPr lang="ru-RU" sz="2400" b="1" i="1" dirty="0" smtClean="0">
                <a:solidFill>
                  <a:srgbClr val="7030A0"/>
                </a:solidFill>
              </a:rPr>
            </a:br>
            <a:r>
              <a:rPr lang="ru-RU" sz="2400" b="1" i="1" dirty="0" smtClean="0">
                <a:solidFill>
                  <a:srgbClr val="7030A0"/>
                </a:solidFill>
              </a:rPr>
              <a:t/>
            </a:r>
            <a:br>
              <a:rPr lang="ru-RU" sz="2400" b="1" i="1" dirty="0" smtClean="0">
                <a:solidFill>
                  <a:srgbClr val="7030A0"/>
                </a:solidFill>
              </a:rPr>
            </a:br>
            <a:r>
              <a:rPr lang="ru-RU" sz="2400" b="1" i="1" dirty="0">
                <a:solidFill>
                  <a:srgbClr val="7030A0"/>
                </a:solidFill>
              </a:rPr>
              <a:t/>
            </a:r>
            <a:br>
              <a:rPr lang="ru-RU" sz="2400" b="1" i="1" dirty="0">
                <a:solidFill>
                  <a:srgbClr val="7030A0"/>
                </a:solidFill>
              </a:rPr>
            </a:br>
            <a:r>
              <a:rPr lang="ru-RU" sz="2400" b="1" i="1" smtClean="0">
                <a:solidFill>
                  <a:srgbClr val="7030A0"/>
                </a:solidFill>
              </a:rPr>
              <a:t/>
            </a:r>
            <a:br>
              <a:rPr lang="ru-RU" sz="2400" b="1" i="1" smtClean="0">
                <a:solidFill>
                  <a:srgbClr val="7030A0"/>
                </a:solidFill>
              </a:rPr>
            </a:br>
            <a:r>
              <a:rPr lang="ru-RU" sz="2800" b="1" smtClean="0">
                <a:solidFill>
                  <a:srgbClr val="0070C0"/>
                </a:solidFill>
              </a:rPr>
              <a:t>Берилген</a:t>
            </a:r>
            <a:r>
              <a:rPr lang="ru-RU" sz="2800" b="1" dirty="0" smtClean="0">
                <a:solidFill>
                  <a:srgbClr val="0070C0"/>
                </a:solidFill>
              </a:rPr>
              <a:t> </a:t>
            </a:r>
            <a:r>
              <a:rPr lang="ru-RU" sz="2800" b="1" dirty="0" err="1" smtClean="0">
                <a:solidFill>
                  <a:srgbClr val="0070C0"/>
                </a:solidFill>
              </a:rPr>
              <a:t>сатырлар</a:t>
            </a:r>
            <a:r>
              <a:rPr lang="ru-RU" sz="2800" b="1" dirty="0" smtClean="0">
                <a:solidFill>
                  <a:srgbClr val="0070C0"/>
                </a:solidFill>
              </a:rPr>
              <a:t> </a:t>
            </a:r>
            <a:r>
              <a:rPr lang="ru-RU" sz="2800" b="1" dirty="0" err="1" smtClean="0">
                <a:solidFill>
                  <a:srgbClr val="0070C0"/>
                </a:solidFill>
              </a:rPr>
              <a:t>нени</a:t>
            </a:r>
            <a:r>
              <a:rPr lang="ru-RU" sz="2800" b="1" dirty="0" smtClean="0">
                <a:solidFill>
                  <a:srgbClr val="0070C0"/>
                </a:solidFill>
              </a:rPr>
              <a:t>               </a:t>
            </a:r>
            <a:r>
              <a:rPr lang="ru-RU" sz="2800" b="1" dirty="0" err="1" smtClean="0">
                <a:solidFill>
                  <a:srgbClr val="0070C0"/>
                </a:solidFill>
              </a:rPr>
              <a:t>гьакъындадыр,яшлар</a:t>
            </a:r>
            <a:r>
              <a:rPr lang="ru-RU" sz="2800" b="1" dirty="0" smtClean="0">
                <a:solidFill>
                  <a:srgbClr val="0070C0"/>
                </a:solidFill>
              </a:rPr>
              <a:t>?</a:t>
            </a:r>
            <a:br>
              <a:rPr lang="ru-RU" sz="2800" b="1" dirty="0" smtClean="0">
                <a:solidFill>
                  <a:srgbClr val="0070C0"/>
                </a:solidFill>
              </a:rPr>
            </a:br>
            <a:r>
              <a:rPr lang="ru-RU" sz="2800" b="1" dirty="0" err="1" smtClean="0">
                <a:solidFill>
                  <a:srgbClr val="0070C0"/>
                </a:solidFill>
              </a:rPr>
              <a:t>Савлукъдан</a:t>
            </a:r>
            <a:r>
              <a:rPr lang="ru-RU" sz="2800" b="1" dirty="0" smtClean="0">
                <a:solidFill>
                  <a:srgbClr val="0070C0"/>
                </a:solidFill>
              </a:rPr>
              <a:t> </a:t>
            </a:r>
            <a:r>
              <a:rPr lang="ru-RU" sz="2800" b="1" dirty="0" err="1" smtClean="0">
                <a:solidFill>
                  <a:srgbClr val="0070C0"/>
                </a:solidFill>
              </a:rPr>
              <a:t>алда</a:t>
            </a:r>
            <a:r>
              <a:rPr lang="ru-RU" sz="2800" b="1" dirty="0" smtClean="0">
                <a:solidFill>
                  <a:srgbClr val="0070C0"/>
                </a:solidFill>
              </a:rPr>
              <a:t> </a:t>
            </a:r>
            <a:r>
              <a:rPr lang="ru-RU" sz="2800" b="1" dirty="0" err="1" smtClean="0">
                <a:solidFill>
                  <a:srgbClr val="0070C0"/>
                </a:solidFill>
              </a:rPr>
              <a:t>бир</a:t>
            </a:r>
            <a:r>
              <a:rPr lang="ru-RU" sz="2800" b="1" dirty="0" smtClean="0">
                <a:solidFill>
                  <a:srgbClr val="0070C0"/>
                </a:solidFill>
              </a:rPr>
              <a:t> </a:t>
            </a:r>
            <a:r>
              <a:rPr lang="ru-RU" sz="2800" b="1" dirty="0" err="1" smtClean="0">
                <a:solidFill>
                  <a:srgbClr val="0070C0"/>
                </a:solidFill>
              </a:rPr>
              <a:t>зат</a:t>
            </a:r>
            <a:r>
              <a:rPr lang="ru-RU" sz="2800" b="1" dirty="0" smtClean="0">
                <a:solidFill>
                  <a:srgbClr val="0070C0"/>
                </a:solidFill>
              </a:rPr>
              <a:t> бармы </a:t>
            </a:r>
            <a:r>
              <a:rPr lang="ru-RU" sz="2800" b="1" dirty="0" err="1" smtClean="0">
                <a:solidFill>
                  <a:srgbClr val="0070C0"/>
                </a:solidFill>
              </a:rPr>
              <a:t>дюньяда</a:t>
            </a:r>
            <a:r>
              <a:rPr lang="ru-RU" sz="2800" b="1" dirty="0" smtClean="0">
                <a:solidFill>
                  <a:srgbClr val="0070C0"/>
                </a:solidFill>
              </a:rPr>
              <a:t>?</a:t>
            </a:r>
            <a:endParaRPr lang="ru-RU" sz="28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7283152" cy="463711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400" b="1" dirty="0" smtClean="0">
                <a:solidFill>
                  <a:srgbClr val="FF0000"/>
                </a:solidFill>
              </a:rPr>
              <a:t>   </a:t>
            </a:r>
            <a:r>
              <a:rPr lang="ru-RU" sz="4400" b="1" dirty="0" err="1" smtClean="0">
                <a:solidFill>
                  <a:srgbClr val="FF0000"/>
                </a:solidFill>
              </a:rPr>
              <a:t>Яшасын</a:t>
            </a:r>
            <a:r>
              <a:rPr lang="ru-RU" sz="4400" b="1" dirty="0" smtClean="0">
                <a:solidFill>
                  <a:srgbClr val="FF0000"/>
                </a:solidFill>
              </a:rPr>
              <a:t>, </a:t>
            </a:r>
            <a:r>
              <a:rPr lang="ru-RU" sz="4400" b="1" dirty="0" err="1" smtClean="0">
                <a:solidFill>
                  <a:srgbClr val="FF0000"/>
                </a:solidFill>
              </a:rPr>
              <a:t>мактаплар</a:t>
            </a:r>
            <a:r>
              <a:rPr lang="ru-RU" sz="4400" b="1" dirty="0" smtClean="0">
                <a:solidFill>
                  <a:srgbClr val="FF0000"/>
                </a:solidFill>
              </a:rPr>
              <a:t>,   </a:t>
            </a:r>
            <a:r>
              <a:rPr lang="ru-RU" sz="4400" b="1" dirty="0" err="1" smtClean="0">
                <a:solidFill>
                  <a:srgbClr val="FF0000"/>
                </a:solidFill>
              </a:rPr>
              <a:t>яшасын</a:t>
            </a:r>
            <a:r>
              <a:rPr lang="ru-RU" sz="4400" b="1" dirty="0" smtClean="0">
                <a:solidFill>
                  <a:srgbClr val="FF0000"/>
                </a:solidFill>
              </a:rPr>
              <a:t>!</a:t>
            </a:r>
          </a:p>
          <a:p>
            <a:pPr>
              <a:buNone/>
            </a:pPr>
            <a:r>
              <a:rPr lang="ru-RU" sz="4400" b="1" dirty="0" smtClean="0">
                <a:solidFill>
                  <a:srgbClr val="FF0000"/>
                </a:solidFill>
              </a:rPr>
              <a:t>   </a:t>
            </a:r>
            <a:r>
              <a:rPr lang="ru-RU" sz="4400" b="1" dirty="0" err="1" smtClean="0">
                <a:solidFill>
                  <a:srgbClr val="FF0000"/>
                </a:solidFill>
              </a:rPr>
              <a:t>Илму</a:t>
            </a:r>
            <a:r>
              <a:rPr lang="ru-RU" sz="4400" b="1" dirty="0" smtClean="0">
                <a:solidFill>
                  <a:srgbClr val="FF0000"/>
                </a:solidFill>
              </a:rPr>
              <a:t>- </a:t>
            </a:r>
            <a:r>
              <a:rPr lang="ru-RU" sz="4400" b="1" dirty="0" err="1" smtClean="0">
                <a:solidFill>
                  <a:srgbClr val="FF0000"/>
                </a:solidFill>
              </a:rPr>
              <a:t>билим</a:t>
            </a:r>
            <a:r>
              <a:rPr lang="ru-RU" sz="4400" b="1" dirty="0" smtClean="0">
                <a:solidFill>
                  <a:srgbClr val="FF0000"/>
                </a:solidFill>
              </a:rPr>
              <a:t> </a:t>
            </a:r>
            <a:r>
              <a:rPr lang="ru-RU" sz="4400" b="1" dirty="0" err="1" smtClean="0">
                <a:solidFill>
                  <a:srgbClr val="FF0000"/>
                </a:solidFill>
              </a:rPr>
              <a:t>булагъы</a:t>
            </a:r>
            <a:r>
              <a:rPr lang="ru-RU" sz="4400" b="1" dirty="0" smtClean="0">
                <a:solidFill>
                  <a:srgbClr val="FF0000"/>
                </a:solidFill>
              </a:rPr>
              <a:t>.         (</a:t>
            </a:r>
            <a:r>
              <a:rPr lang="ru-RU" sz="4400" b="1" dirty="0" err="1" smtClean="0">
                <a:solidFill>
                  <a:srgbClr val="FF0000"/>
                </a:solidFill>
              </a:rPr>
              <a:t>жумлаланы</a:t>
            </a:r>
            <a:r>
              <a:rPr lang="ru-RU" sz="4400" b="1" dirty="0" smtClean="0">
                <a:solidFill>
                  <a:srgbClr val="FF0000"/>
                </a:solidFill>
              </a:rPr>
              <a:t> </a:t>
            </a:r>
            <a:r>
              <a:rPr lang="ru-RU" sz="4400" b="1" dirty="0" err="1" smtClean="0">
                <a:solidFill>
                  <a:srgbClr val="FF0000"/>
                </a:solidFill>
              </a:rPr>
              <a:t>чечебиз</a:t>
            </a:r>
            <a:r>
              <a:rPr lang="ru-RU" sz="4400" b="1" dirty="0" smtClean="0">
                <a:solidFill>
                  <a:srgbClr val="FF0000"/>
                </a:solidFill>
              </a:rPr>
              <a:t>)</a:t>
            </a:r>
            <a:endParaRPr lang="ru-RU" sz="4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071546"/>
            <a:ext cx="8229600" cy="614354"/>
          </a:xfrm>
        </p:spPr>
        <p:txBody>
          <a:bodyPr/>
          <a:lstStyle/>
          <a:p>
            <a:pPr>
              <a:buNone/>
            </a:pPr>
            <a:r>
              <a:rPr lang="ru-RU" b="1" i="1" dirty="0" err="1" smtClean="0">
                <a:solidFill>
                  <a:srgbClr val="0070C0"/>
                </a:solidFill>
              </a:rPr>
              <a:t>Жумлаланы</a:t>
            </a:r>
            <a:r>
              <a:rPr lang="ru-RU" b="1" i="1" dirty="0" smtClean="0">
                <a:solidFill>
                  <a:srgbClr val="0070C0"/>
                </a:solidFill>
              </a:rPr>
              <a:t> </a:t>
            </a:r>
            <a:r>
              <a:rPr lang="ru-RU" b="1" i="1" dirty="0" err="1" smtClean="0">
                <a:solidFill>
                  <a:srgbClr val="0070C0"/>
                </a:solidFill>
              </a:rPr>
              <a:t>язып</a:t>
            </a:r>
            <a:r>
              <a:rPr lang="ru-RU" b="1" i="1" dirty="0" smtClean="0">
                <a:solidFill>
                  <a:srgbClr val="0070C0"/>
                </a:solidFill>
              </a:rPr>
              <a:t> </a:t>
            </a:r>
            <a:r>
              <a:rPr lang="ru-RU" b="1" i="1" dirty="0" err="1" smtClean="0">
                <a:solidFill>
                  <a:srgbClr val="0070C0"/>
                </a:solidFill>
              </a:rPr>
              <a:t>алыгъыз</a:t>
            </a:r>
            <a:r>
              <a:rPr lang="ru-RU" b="1" i="1" dirty="0" smtClean="0">
                <a:solidFill>
                  <a:srgbClr val="0070C0"/>
                </a:solidFill>
              </a:rPr>
              <a:t>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71472" y="1643050"/>
            <a:ext cx="80650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err="1" smtClean="0">
                <a:solidFill>
                  <a:srgbClr val="7030A0"/>
                </a:solidFill>
              </a:rPr>
              <a:t>Адамлыкъдыр</a:t>
            </a:r>
            <a:r>
              <a:rPr lang="ru-RU" sz="2800" b="1" i="1" dirty="0" smtClean="0">
                <a:solidFill>
                  <a:srgbClr val="7030A0"/>
                </a:solidFill>
              </a:rPr>
              <a:t>: аз </a:t>
            </a:r>
            <a:r>
              <a:rPr lang="ru-RU" sz="2800" b="1" i="1" dirty="0" err="1" smtClean="0">
                <a:solidFill>
                  <a:srgbClr val="7030A0"/>
                </a:solidFill>
              </a:rPr>
              <a:t>сёйлеп</a:t>
            </a:r>
            <a:r>
              <a:rPr lang="ru-RU" sz="2800" b="1" i="1" dirty="0" smtClean="0">
                <a:solidFill>
                  <a:srgbClr val="7030A0"/>
                </a:solidFill>
              </a:rPr>
              <a:t>, </a:t>
            </a:r>
            <a:r>
              <a:rPr lang="ru-RU" sz="2800" b="1" i="1" dirty="0" err="1" smtClean="0">
                <a:solidFill>
                  <a:srgbClr val="7030A0"/>
                </a:solidFill>
              </a:rPr>
              <a:t>кёп</a:t>
            </a:r>
            <a:r>
              <a:rPr lang="ru-RU" sz="2800" b="1" i="1" dirty="0" smtClean="0">
                <a:solidFill>
                  <a:srgbClr val="7030A0"/>
                </a:solidFill>
              </a:rPr>
              <a:t> </a:t>
            </a:r>
            <a:r>
              <a:rPr lang="ru-RU" sz="2800" b="1" i="1" dirty="0" err="1" smtClean="0">
                <a:solidFill>
                  <a:srgbClr val="7030A0"/>
                </a:solidFill>
              </a:rPr>
              <a:t>тынгламакъ</a:t>
            </a:r>
            <a:endParaRPr lang="ru-RU" sz="2800" b="1" i="1" dirty="0">
              <a:solidFill>
                <a:srgbClr val="7030A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2910" y="2143116"/>
            <a:ext cx="51155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err="1" smtClean="0">
                <a:solidFill>
                  <a:srgbClr val="7030A0"/>
                </a:solidFill>
              </a:rPr>
              <a:t>Яшлар</a:t>
            </a:r>
            <a:r>
              <a:rPr lang="ru-RU" sz="2800" b="1" i="1" dirty="0" smtClean="0">
                <a:solidFill>
                  <a:srgbClr val="7030A0"/>
                </a:solidFill>
              </a:rPr>
              <a:t>, </a:t>
            </a:r>
            <a:r>
              <a:rPr lang="ru-RU" sz="2800" b="1" i="1" dirty="0" err="1" smtClean="0">
                <a:solidFill>
                  <a:srgbClr val="7030A0"/>
                </a:solidFill>
              </a:rPr>
              <a:t>къушланы</a:t>
            </a:r>
            <a:r>
              <a:rPr lang="ru-RU" sz="2800" b="1" i="1" dirty="0" smtClean="0">
                <a:solidFill>
                  <a:srgbClr val="7030A0"/>
                </a:solidFill>
              </a:rPr>
              <a:t> </a:t>
            </a:r>
            <a:r>
              <a:rPr lang="ru-RU" sz="2800" b="1" i="1" dirty="0" err="1" smtClean="0">
                <a:solidFill>
                  <a:srgbClr val="7030A0"/>
                </a:solidFill>
              </a:rPr>
              <a:t>сююгюз</a:t>
            </a:r>
            <a:endParaRPr lang="ru-RU" sz="2800" b="1" i="1" dirty="0">
              <a:solidFill>
                <a:srgbClr val="7030A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1472" y="2643182"/>
            <a:ext cx="49453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7030A0"/>
                </a:solidFill>
              </a:rPr>
              <a:t>Сен </a:t>
            </a:r>
            <a:r>
              <a:rPr lang="ru-RU" sz="2800" b="1" i="1" dirty="0" err="1" smtClean="0">
                <a:solidFill>
                  <a:srgbClr val="7030A0"/>
                </a:solidFill>
              </a:rPr>
              <a:t>бизге</a:t>
            </a:r>
            <a:r>
              <a:rPr lang="ru-RU" sz="2800" b="1" i="1" dirty="0" smtClean="0">
                <a:solidFill>
                  <a:srgbClr val="7030A0"/>
                </a:solidFill>
              </a:rPr>
              <a:t> </a:t>
            </a:r>
            <a:r>
              <a:rPr lang="ru-RU" sz="2800" b="1" i="1" dirty="0" err="1" smtClean="0">
                <a:solidFill>
                  <a:srgbClr val="7030A0"/>
                </a:solidFill>
              </a:rPr>
              <a:t>къачан</a:t>
            </a:r>
            <a:r>
              <a:rPr lang="ru-RU" sz="2800" b="1" i="1" dirty="0" smtClean="0">
                <a:solidFill>
                  <a:srgbClr val="7030A0"/>
                </a:solidFill>
              </a:rPr>
              <a:t> </a:t>
            </a:r>
            <a:r>
              <a:rPr lang="ru-RU" sz="2800" b="1" i="1" dirty="0" err="1" smtClean="0">
                <a:solidFill>
                  <a:srgbClr val="7030A0"/>
                </a:solidFill>
              </a:rPr>
              <a:t>гелесен</a:t>
            </a:r>
            <a:r>
              <a:rPr lang="ru-RU" sz="2800" b="1" i="1" dirty="0" smtClean="0">
                <a:solidFill>
                  <a:srgbClr val="7030A0"/>
                </a:solidFill>
              </a:rPr>
              <a:t> </a:t>
            </a:r>
            <a:endParaRPr lang="ru-RU" sz="2800" b="1" i="1" dirty="0">
              <a:solidFill>
                <a:srgbClr val="7030A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3429000"/>
            <a:ext cx="766834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solidFill>
                  <a:srgbClr val="FF0000"/>
                </a:solidFill>
              </a:rPr>
              <a:t> </a:t>
            </a:r>
            <a:r>
              <a:rPr lang="ru-RU" sz="2800" i="1" dirty="0" err="1" smtClean="0">
                <a:solidFill>
                  <a:srgbClr val="FF0000"/>
                </a:solidFill>
              </a:rPr>
              <a:t>Ахырына</a:t>
            </a:r>
            <a:r>
              <a:rPr lang="ru-RU" sz="2800" i="1" dirty="0" smtClean="0">
                <a:solidFill>
                  <a:srgbClr val="FF0000"/>
                </a:solidFill>
              </a:rPr>
              <a:t> </a:t>
            </a:r>
            <a:r>
              <a:rPr lang="ru-RU" sz="2800" i="1" dirty="0" err="1" smtClean="0">
                <a:solidFill>
                  <a:srgbClr val="FF0000"/>
                </a:solidFill>
              </a:rPr>
              <a:t>нечик</a:t>
            </a:r>
            <a:r>
              <a:rPr lang="ru-RU" sz="2800" i="1" dirty="0" smtClean="0">
                <a:solidFill>
                  <a:srgbClr val="FF0000"/>
                </a:solidFill>
              </a:rPr>
              <a:t> </a:t>
            </a:r>
            <a:r>
              <a:rPr lang="ru-RU" sz="2800" i="1" dirty="0" err="1" smtClean="0">
                <a:solidFill>
                  <a:srgbClr val="FF0000"/>
                </a:solidFill>
              </a:rPr>
              <a:t>токътав</a:t>
            </a:r>
            <a:r>
              <a:rPr lang="ru-RU" sz="2800" i="1" dirty="0" smtClean="0">
                <a:solidFill>
                  <a:srgbClr val="FF0000"/>
                </a:solidFill>
              </a:rPr>
              <a:t> </a:t>
            </a:r>
            <a:r>
              <a:rPr lang="ru-RU" sz="2800" i="1" dirty="0" err="1" smtClean="0">
                <a:solidFill>
                  <a:srgbClr val="FF0000"/>
                </a:solidFill>
              </a:rPr>
              <a:t>белгилер</a:t>
            </a:r>
            <a:r>
              <a:rPr lang="ru-RU" sz="2800" i="1" dirty="0" smtClean="0">
                <a:solidFill>
                  <a:srgbClr val="FF0000"/>
                </a:solidFill>
              </a:rPr>
              <a:t> </a:t>
            </a:r>
            <a:r>
              <a:rPr lang="ru-RU" sz="2800" i="1" dirty="0" err="1" smtClean="0">
                <a:solidFill>
                  <a:srgbClr val="FF0000"/>
                </a:solidFill>
              </a:rPr>
              <a:t>салына?Жумлаланы</a:t>
            </a:r>
            <a:r>
              <a:rPr lang="ru-RU" sz="2800" i="1" dirty="0" smtClean="0">
                <a:solidFill>
                  <a:srgbClr val="FF0000"/>
                </a:solidFill>
              </a:rPr>
              <a:t> </a:t>
            </a:r>
            <a:r>
              <a:rPr lang="ru-RU" sz="2800" i="1" dirty="0" err="1" smtClean="0">
                <a:solidFill>
                  <a:srgbClr val="FF0000"/>
                </a:solidFill>
              </a:rPr>
              <a:t>маънасына</a:t>
            </a:r>
            <a:r>
              <a:rPr lang="ru-RU" sz="2800" i="1" dirty="0" smtClean="0">
                <a:solidFill>
                  <a:srgbClr val="FF0000"/>
                </a:solidFill>
              </a:rPr>
              <a:t> </a:t>
            </a:r>
            <a:r>
              <a:rPr lang="ru-RU" sz="2800" i="1" dirty="0" err="1" smtClean="0">
                <a:solidFill>
                  <a:srgbClr val="FF0000"/>
                </a:solidFill>
              </a:rPr>
              <a:t>гёре</a:t>
            </a:r>
            <a:r>
              <a:rPr lang="ru-RU" sz="2800" i="1" dirty="0" smtClean="0">
                <a:solidFill>
                  <a:srgbClr val="FF0000"/>
                </a:solidFill>
              </a:rPr>
              <a:t> </a:t>
            </a:r>
            <a:r>
              <a:rPr lang="ru-RU" sz="2800" i="1" dirty="0" err="1" smtClean="0">
                <a:solidFill>
                  <a:srgbClr val="FF0000"/>
                </a:solidFill>
              </a:rPr>
              <a:t>тюрлюлерин</a:t>
            </a:r>
            <a:r>
              <a:rPr lang="ru-RU" sz="2800" i="1" dirty="0" smtClean="0">
                <a:solidFill>
                  <a:srgbClr val="FF0000"/>
                </a:solidFill>
              </a:rPr>
              <a:t> </a:t>
            </a:r>
            <a:r>
              <a:rPr lang="ru-RU" sz="2800" i="1" dirty="0" err="1" smtClean="0">
                <a:solidFill>
                  <a:srgbClr val="FF0000"/>
                </a:solidFill>
              </a:rPr>
              <a:t>белгилегиз</a:t>
            </a:r>
            <a:r>
              <a:rPr lang="ru-RU" sz="2800" i="1" dirty="0" smtClean="0">
                <a:solidFill>
                  <a:srgbClr val="FF0000"/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2844" y="5286388"/>
            <a:ext cx="28370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Хабар </a:t>
            </a:r>
            <a:r>
              <a:rPr lang="ru-RU" sz="3200" b="1" dirty="0" err="1" smtClean="0">
                <a:solidFill>
                  <a:srgbClr val="FF0000"/>
                </a:solidFill>
              </a:rPr>
              <a:t>жумла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04048" y="5445224"/>
            <a:ext cx="45402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err="1" smtClean="0">
                <a:solidFill>
                  <a:srgbClr val="FF0000"/>
                </a:solidFill>
              </a:rPr>
              <a:t>Чакъырыв</a:t>
            </a:r>
            <a:r>
              <a:rPr lang="ru-RU" sz="3200" b="1" dirty="0" smtClean="0">
                <a:solidFill>
                  <a:srgbClr val="FF0000"/>
                </a:solidFill>
              </a:rPr>
              <a:t> </a:t>
            </a:r>
            <a:r>
              <a:rPr lang="ru-RU" sz="3200" b="1" dirty="0" err="1" smtClean="0">
                <a:solidFill>
                  <a:srgbClr val="FF0000"/>
                </a:solidFill>
              </a:rPr>
              <a:t>жумла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143240" y="6000768"/>
            <a:ext cx="28803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err="1" smtClean="0">
                <a:solidFill>
                  <a:srgbClr val="FF0000"/>
                </a:solidFill>
              </a:rPr>
              <a:t>Сорав</a:t>
            </a:r>
            <a:r>
              <a:rPr lang="ru-RU" sz="3200" b="1" dirty="0" smtClean="0">
                <a:solidFill>
                  <a:srgbClr val="FF0000"/>
                </a:solidFill>
              </a:rPr>
              <a:t> </a:t>
            </a:r>
            <a:r>
              <a:rPr lang="ru-RU" sz="3200" b="1" dirty="0" err="1" smtClean="0">
                <a:solidFill>
                  <a:srgbClr val="FF0000"/>
                </a:solidFill>
              </a:rPr>
              <a:t>жумла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71601" y="785794"/>
            <a:ext cx="7848872" cy="175432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>
              <a:buNone/>
            </a:pPr>
            <a:r>
              <a:rPr lang="ru-RU" sz="5400" dirty="0" err="1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Жумлалар</a:t>
            </a:r>
            <a:r>
              <a:rPr lang="ru-RU" sz="5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 </a:t>
            </a:r>
            <a:r>
              <a:rPr lang="ru-RU" sz="5400" dirty="0" err="1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маънасына</a:t>
            </a:r>
            <a:r>
              <a:rPr lang="ru-RU" sz="5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sz="5400" dirty="0" err="1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гёре</a:t>
            </a:r>
            <a:r>
              <a:rPr lang="ru-RU" sz="5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endParaRPr lang="ru-RU" sz="5400" b="0" cap="none" spc="0" dirty="0" smtClean="0">
              <a:ln w="10160">
                <a:solidFill>
                  <a:schemeClr val="accent1"/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 rot="5400000">
            <a:off x="1035025" y="4964917"/>
            <a:ext cx="1072364" cy="794"/>
          </a:xfrm>
          <a:prstGeom prst="straightConnector1">
            <a:avLst/>
          </a:prstGeom>
          <a:ln w="57150">
            <a:solidFill>
              <a:schemeClr val="accent1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5400000">
            <a:off x="3964777" y="5607859"/>
            <a:ext cx="1071570" cy="1588"/>
          </a:xfrm>
          <a:prstGeom prst="straightConnector1">
            <a:avLst/>
          </a:prstGeom>
          <a:ln w="57150">
            <a:solidFill>
              <a:schemeClr val="accent1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5400000">
            <a:off x="6858016" y="4857760"/>
            <a:ext cx="1000132" cy="1588"/>
          </a:xfrm>
          <a:prstGeom prst="straightConnector1">
            <a:avLst/>
          </a:prstGeom>
          <a:ln w="57150">
            <a:solidFill>
              <a:schemeClr val="accent1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428596" y="3786190"/>
            <a:ext cx="24929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rgbClr val="0070C0"/>
                </a:solidFill>
              </a:rPr>
              <a:t>Хабар </a:t>
            </a:r>
            <a:r>
              <a:rPr lang="ru-RU" sz="3200" b="1" i="1" dirty="0" err="1" smtClean="0">
                <a:solidFill>
                  <a:srgbClr val="0070C0"/>
                </a:solidFill>
              </a:rPr>
              <a:t>бере</a:t>
            </a:r>
            <a:endParaRPr lang="ru-RU" sz="3200" b="1" i="1" dirty="0">
              <a:solidFill>
                <a:srgbClr val="0070C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786182" y="4286256"/>
            <a:ext cx="334258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err="1" smtClean="0">
                <a:solidFill>
                  <a:srgbClr val="0070C0"/>
                </a:solidFill>
              </a:rPr>
              <a:t>Сорав</a:t>
            </a:r>
            <a:r>
              <a:rPr lang="ru-RU" sz="3200" b="1" i="1" dirty="0" smtClean="0">
                <a:solidFill>
                  <a:srgbClr val="0070C0"/>
                </a:solidFill>
              </a:rPr>
              <a:t> </a:t>
            </a:r>
            <a:r>
              <a:rPr lang="ru-RU" sz="3200" b="1" i="1" dirty="0" err="1" smtClean="0">
                <a:solidFill>
                  <a:srgbClr val="0070C0"/>
                </a:solidFill>
              </a:rPr>
              <a:t>англата</a:t>
            </a:r>
            <a:endParaRPr lang="ru-RU" sz="3200" b="1" i="1" dirty="0">
              <a:solidFill>
                <a:srgbClr val="0070C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076056" y="3789040"/>
            <a:ext cx="47369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err="1" smtClean="0">
                <a:solidFill>
                  <a:srgbClr val="0070C0"/>
                </a:solidFill>
              </a:rPr>
              <a:t>Чакъырыв</a:t>
            </a:r>
            <a:r>
              <a:rPr lang="ru-RU" sz="3200" b="1" i="1" dirty="0" smtClean="0">
                <a:solidFill>
                  <a:srgbClr val="0070C0"/>
                </a:solidFill>
              </a:rPr>
              <a:t> </a:t>
            </a:r>
            <a:r>
              <a:rPr lang="ru-RU" sz="3200" b="1" i="1" dirty="0" err="1" smtClean="0">
                <a:solidFill>
                  <a:srgbClr val="0070C0"/>
                </a:solidFill>
              </a:rPr>
              <a:t>маъна</a:t>
            </a:r>
            <a:endParaRPr lang="ru-RU" sz="3200" b="1" i="1" dirty="0">
              <a:solidFill>
                <a:srgbClr val="0070C0"/>
              </a:solidFill>
            </a:endParaRPr>
          </a:p>
        </p:txBody>
      </p:sp>
      <p:cxnSp>
        <p:nvCxnSpPr>
          <p:cNvPr id="32" name="Прямая со стрелкой 31"/>
          <p:cNvCxnSpPr/>
          <p:nvPr/>
        </p:nvCxnSpPr>
        <p:spPr>
          <a:xfrm rot="10800000" flipV="1">
            <a:off x="1571604" y="3286124"/>
            <a:ext cx="1714512" cy="571504"/>
          </a:xfrm>
          <a:prstGeom prst="straightConnector1">
            <a:avLst/>
          </a:prstGeom>
          <a:ln w="38100">
            <a:solidFill>
              <a:schemeClr val="accent1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>
            <a:off x="4929190" y="3214686"/>
            <a:ext cx="2071702" cy="642942"/>
          </a:xfrm>
          <a:prstGeom prst="straightConnector1">
            <a:avLst/>
          </a:prstGeom>
          <a:ln w="38100">
            <a:solidFill>
              <a:schemeClr val="accent1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 rot="5400000">
            <a:off x="3857620" y="3929066"/>
            <a:ext cx="1000132" cy="1588"/>
          </a:xfrm>
          <a:prstGeom prst="straightConnector1">
            <a:avLst/>
          </a:prstGeom>
          <a:ln w="38100">
            <a:solidFill>
              <a:schemeClr val="accent1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32656"/>
            <a:ext cx="8686800" cy="1224136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err="1" smtClean="0">
                <a:solidFill>
                  <a:srgbClr val="0070C0"/>
                </a:solidFill>
              </a:rPr>
              <a:t>Жумлаланы</a:t>
            </a:r>
            <a:r>
              <a:rPr lang="ru-RU" sz="3200" b="1" dirty="0" smtClean="0">
                <a:solidFill>
                  <a:srgbClr val="0070C0"/>
                </a:solidFill>
              </a:rPr>
              <a:t>   </a:t>
            </a:r>
            <a:r>
              <a:rPr lang="ru-RU" sz="3200" b="1" dirty="0" err="1" smtClean="0">
                <a:solidFill>
                  <a:srgbClr val="0070C0"/>
                </a:solidFill>
              </a:rPr>
              <a:t>белгилегиз</a:t>
            </a:r>
            <a:r>
              <a:rPr lang="ru-RU" sz="3200" b="1" dirty="0" smtClean="0">
                <a:solidFill>
                  <a:srgbClr val="0070C0"/>
                </a:solidFill>
              </a:rPr>
              <a:t>, </a:t>
            </a:r>
            <a:r>
              <a:rPr lang="ru-RU" sz="3200" b="1" dirty="0" err="1" smtClean="0">
                <a:solidFill>
                  <a:srgbClr val="0070C0"/>
                </a:solidFill>
              </a:rPr>
              <a:t>къайсы</a:t>
            </a:r>
            <a:r>
              <a:rPr lang="ru-RU" sz="3200" b="1" dirty="0" smtClean="0">
                <a:solidFill>
                  <a:srgbClr val="0070C0"/>
                </a:solidFill>
              </a:rPr>
              <a:t> </a:t>
            </a:r>
            <a:r>
              <a:rPr lang="ru-RU" sz="3200" b="1" dirty="0" err="1" smtClean="0">
                <a:solidFill>
                  <a:srgbClr val="0070C0"/>
                </a:solidFill>
              </a:rPr>
              <a:t>асарлардан</a:t>
            </a:r>
            <a:r>
              <a:rPr lang="ru-RU" sz="3200" b="1" dirty="0" smtClean="0">
                <a:solidFill>
                  <a:srgbClr val="0070C0"/>
                </a:solidFill>
              </a:rPr>
              <a:t>  </a:t>
            </a:r>
            <a:r>
              <a:rPr lang="ru-RU" sz="3200" b="1" dirty="0" err="1" smtClean="0">
                <a:solidFill>
                  <a:srgbClr val="0070C0"/>
                </a:solidFill>
              </a:rPr>
              <a:t>алынгъанны</a:t>
            </a:r>
            <a:r>
              <a:rPr lang="ru-RU" sz="3200" b="1" dirty="0" smtClean="0">
                <a:solidFill>
                  <a:srgbClr val="0070C0"/>
                </a:solidFill>
              </a:rPr>
              <a:t> </a:t>
            </a:r>
            <a:r>
              <a:rPr lang="ru-RU" sz="3200" b="1" dirty="0" err="1" smtClean="0">
                <a:solidFill>
                  <a:srgbClr val="0070C0"/>
                </a:solidFill>
              </a:rPr>
              <a:t>айтыгъыз</a:t>
            </a:r>
            <a:r>
              <a:rPr lang="ru-RU" sz="3200" b="1" dirty="0" smtClean="0">
                <a:solidFill>
                  <a:srgbClr val="0070C0"/>
                </a:solidFill>
              </a:rPr>
              <a:t>.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971940"/>
          </a:xfrm>
        </p:spPr>
        <p:txBody>
          <a:bodyPr>
            <a:normAutofit/>
          </a:bodyPr>
          <a:lstStyle/>
          <a:p>
            <a:pPr indent="0">
              <a:buNone/>
            </a:pPr>
            <a:r>
              <a:rPr lang="ru-RU" b="1" i="1" dirty="0" smtClean="0">
                <a:solidFill>
                  <a:srgbClr val="7030A0"/>
                </a:solidFill>
              </a:rPr>
              <a:t>1.Тур, </a:t>
            </a:r>
            <a:r>
              <a:rPr lang="ru-RU" b="1" i="1" dirty="0" err="1" smtClean="0">
                <a:solidFill>
                  <a:srgbClr val="7030A0"/>
                </a:solidFill>
              </a:rPr>
              <a:t>турсана</a:t>
            </a:r>
            <a:r>
              <a:rPr lang="ru-RU" b="1" i="1" dirty="0" smtClean="0">
                <a:solidFill>
                  <a:srgbClr val="7030A0"/>
                </a:solidFill>
              </a:rPr>
              <a:t>, </a:t>
            </a:r>
            <a:r>
              <a:rPr lang="ru-RU" b="1" i="1" dirty="0" err="1" smtClean="0">
                <a:solidFill>
                  <a:srgbClr val="7030A0"/>
                </a:solidFill>
              </a:rPr>
              <a:t>мени</a:t>
            </a:r>
            <a:r>
              <a:rPr lang="ru-RU" b="1" i="1" dirty="0" smtClean="0">
                <a:solidFill>
                  <a:srgbClr val="7030A0"/>
                </a:solidFill>
              </a:rPr>
              <a:t> Абдуллам, </a:t>
            </a:r>
            <a:r>
              <a:rPr lang="ru-RU" b="1" i="1" dirty="0" err="1" smtClean="0">
                <a:solidFill>
                  <a:srgbClr val="7030A0"/>
                </a:solidFill>
              </a:rPr>
              <a:t>турсана</a:t>
            </a:r>
            <a:r>
              <a:rPr lang="ru-RU" b="1" i="1" dirty="0" smtClean="0">
                <a:solidFill>
                  <a:srgbClr val="7030A0"/>
                </a:solidFill>
              </a:rPr>
              <a:t>!</a:t>
            </a:r>
            <a:br>
              <a:rPr lang="ru-RU" b="1" i="1" dirty="0" smtClean="0">
                <a:solidFill>
                  <a:srgbClr val="7030A0"/>
                </a:solidFill>
              </a:rPr>
            </a:br>
            <a:r>
              <a:rPr lang="ru-RU" b="1" i="1" dirty="0" smtClean="0">
                <a:solidFill>
                  <a:srgbClr val="7030A0"/>
                </a:solidFill>
              </a:rPr>
              <a:t>2.Сагъа </a:t>
            </a:r>
            <a:r>
              <a:rPr lang="ru-RU" b="1" i="1" dirty="0" err="1" smtClean="0">
                <a:solidFill>
                  <a:srgbClr val="7030A0"/>
                </a:solidFill>
              </a:rPr>
              <a:t>айтгъанны</a:t>
            </a:r>
            <a:r>
              <a:rPr lang="ru-RU" b="1" i="1" dirty="0" smtClean="0">
                <a:solidFill>
                  <a:srgbClr val="7030A0"/>
                </a:solidFill>
              </a:rPr>
              <a:t> </a:t>
            </a:r>
            <a:r>
              <a:rPr lang="ru-RU" b="1" i="1" dirty="0" err="1" smtClean="0">
                <a:solidFill>
                  <a:srgbClr val="7030A0"/>
                </a:solidFill>
              </a:rPr>
              <a:t>англамаймысан</a:t>
            </a:r>
            <a:r>
              <a:rPr lang="ru-RU" b="1" i="1" dirty="0" smtClean="0">
                <a:solidFill>
                  <a:srgbClr val="7030A0"/>
                </a:solidFill>
              </a:rPr>
              <a:t>?</a:t>
            </a:r>
            <a:br>
              <a:rPr lang="ru-RU" b="1" i="1" dirty="0" smtClean="0">
                <a:solidFill>
                  <a:srgbClr val="7030A0"/>
                </a:solidFill>
              </a:rPr>
            </a:br>
            <a:r>
              <a:rPr lang="ru-RU" b="1" i="1" dirty="0" smtClean="0">
                <a:solidFill>
                  <a:srgbClr val="7030A0"/>
                </a:solidFill>
              </a:rPr>
              <a:t>3.Тавдай </a:t>
            </a:r>
            <a:r>
              <a:rPr lang="ru-RU" b="1" i="1" dirty="0" err="1" smtClean="0">
                <a:solidFill>
                  <a:srgbClr val="7030A0"/>
                </a:solidFill>
              </a:rPr>
              <a:t>болар</a:t>
            </a:r>
            <a:r>
              <a:rPr lang="ru-RU" b="1" i="1" dirty="0" smtClean="0">
                <a:solidFill>
                  <a:srgbClr val="7030A0"/>
                </a:solidFill>
              </a:rPr>
              <a:t> </a:t>
            </a:r>
            <a:r>
              <a:rPr lang="ru-RU" b="1" i="1" dirty="0" err="1" smtClean="0">
                <a:solidFill>
                  <a:srgbClr val="7030A0"/>
                </a:solidFill>
              </a:rPr>
              <a:t>юрегим</a:t>
            </a:r>
            <a:r>
              <a:rPr lang="ru-RU" b="1" i="1" dirty="0" smtClean="0">
                <a:solidFill>
                  <a:srgbClr val="7030A0"/>
                </a:solidFill>
              </a:rPr>
              <a:t>,</a:t>
            </a:r>
          </a:p>
          <a:p>
            <a:pPr indent="0">
              <a:buNone/>
            </a:pPr>
            <a:r>
              <a:rPr lang="ru-RU" b="1" i="1" dirty="0" err="1" smtClean="0">
                <a:solidFill>
                  <a:srgbClr val="7030A0"/>
                </a:solidFill>
              </a:rPr>
              <a:t>Сенсен</a:t>
            </a:r>
            <a:r>
              <a:rPr lang="ru-RU" b="1" i="1" dirty="0" smtClean="0">
                <a:solidFill>
                  <a:srgbClr val="7030A0"/>
                </a:solidFill>
              </a:rPr>
              <a:t> </a:t>
            </a:r>
            <a:r>
              <a:rPr lang="ru-RU" b="1" i="1" dirty="0" err="1" smtClean="0">
                <a:solidFill>
                  <a:srgbClr val="7030A0"/>
                </a:solidFill>
              </a:rPr>
              <a:t>мени</a:t>
            </a:r>
            <a:r>
              <a:rPr lang="ru-RU" b="1" i="1" dirty="0" smtClean="0">
                <a:solidFill>
                  <a:srgbClr val="7030A0"/>
                </a:solidFill>
              </a:rPr>
              <a:t> </a:t>
            </a:r>
            <a:r>
              <a:rPr lang="ru-RU" b="1" i="1" dirty="0" err="1" smtClean="0">
                <a:solidFill>
                  <a:srgbClr val="7030A0"/>
                </a:solidFill>
              </a:rPr>
              <a:t>герегим</a:t>
            </a:r>
            <a:r>
              <a:rPr lang="ru-RU" b="1" i="1" dirty="0" smtClean="0">
                <a:solidFill>
                  <a:srgbClr val="7030A0"/>
                </a:solidFill>
              </a:rPr>
              <a:t>!</a:t>
            </a:r>
          </a:p>
          <a:p>
            <a:pPr indent="0">
              <a:buNone/>
            </a:pPr>
            <a:r>
              <a:rPr lang="ru-RU" b="1" i="1" dirty="0" smtClean="0">
                <a:solidFill>
                  <a:srgbClr val="7030A0"/>
                </a:solidFill>
              </a:rPr>
              <a:t>4.Сизге </a:t>
            </a:r>
            <a:r>
              <a:rPr lang="ru-RU" b="1" i="1" dirty="0" err="1" smtClean="0">
                <a:solidFill>
                  <a:srgbClr val="7030A0"/>
                </a:solidFill>
              </a:rPr>
              <a:t>тармы</a:t>
            </a:r>
            <a:r>
              <a:rPr lang="ru-RU" b="1" i="1" dirty="0" smtClean="0">
                <a:solidFill>
                  <a:srgbClr val="7030A0"/>
                </a:solidFill>
              </a:rPr>
              <a:t> </a:t>
            </a:r>
            <a:r>
              <a:rPr lang="ru-RU" b="1" i="1" dirty="0" err="1" smtClean="0">
                <a:solidFill>
                  <a:srgbClr val="7030A0"/>
                </a:solidFill>
              </a:rPr>
              <a:t>абзарлар</a:t>
            </a:r>
            <a:r>
              <a:rPr lang="ru-RU" b="1" i="1" dirty="0" smtClean="0">
                <a:solidFill>
                  <a:srgbClr val="7030A0"/>
                </a:solidFill>
              </a:rPr>
              <a:t>?</a:t>
            </a:r>
          </a:p>
          <a:p>
            <a:pPr indent="0">
              <a:buNone/>
            </a:pPr>
            <a:r>
              <a:rPr lang="ru-RU" b="1" i="1" dirty="0" smtClean="0">
                <a:solidFill>
                  <a:srgbClr val="7030A0"/>
                </a:solidFill>
              </a:rPr>
              <a:t>5.Къартны неси де </a:t>
            </a:r>
            <a:r>
              <a:rPr lang="ru-RU" b="1" i="1" dirty="0" err="1" smtClean="0">
                <a:solidFill>
                  <a:srgbClr val="7030A0"/>
                </a:solidFill>
              </a:rPr>
              <a:t>болгъан</a:t>
            </a:r>
            <a:r>
              <a:rPr lang="ru-RU" b="1" i="1" dirty="0" smtClean="0">
                <a:solidFill>
                  <a:srgbClr val="7030A0"/>
                </a:solidFill>
              </a:rPr>
              <a:t>…</a:t>
            </a:r>
          </a:p>
          <a:p>
            <a:pPr indent="0">
              <a:buNone/>
            </a:pPr>
            <a:endParaRPr lang="ru-RU" b="1" i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428604"/>
            <a:ext cx="6396054" cy="88265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«</a:t>
            </a:r>
            <a:r>
              <a:rPr lang="ru-RU" dirty="0" err="1" smtClean="0"/>
              <a:t>Татывлукъну</a:t>
            </a:r>
            <a:r>
              <a:rPr lang="ru-RU" dirty="0" smtClean="0"/>
              <a:t> </a:t>
            </a:r>
            <a:r>
              <a:rPr lang="ru-RU" dirty="0" err="1" smtClean="0"/>
              <a:t>дюньясында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 flipV="1">
            <a:off x="857224" y="1268760"/>
            <a:ext cx="5370960" cy="445728"/>
          </a:xfrm>
        </p:spPr>
        <p:txBody>
          <a:bodyPr>
            <a:normAutofit/>
          </a:bodyPr>
          <a:lstStyle/>
          <a:p>
            <a:endParaRPr lang="ru-RU" i="1" dirty="0" smtClean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142844" y="2420888"/>
            <a:ext cx="3929090" cy="2508309"/>
          </a:xfrm>
          <a:ln>
            <a:solidFill>
              <a:srgbClr val="0070C0"/>
            </a:solidFill>
          </a:ln>
        </p:spPr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dirty="0" err="1" smtClean="0"/>
              <a:t>Гюлню</a:t>
            </a:r>
            <a:r>
              <a:rPr lang="ru-RU" dirty="0" smtClean="0"/>
              <a:t> </a:t>
            </a:r>
            <a:r>
              <a:rPr lang="ru-RU" dirty="0" err="1" smtClean="0"/>
              <a:t>магъа</a:t>
            </a:r>
            <a:r>
              <a:rPr lang="ru-RU" dirty="0" smtClean="0"/>
              <a:t> </a:t>
            </a:r>
            <a:r>
              <a:rPr lang="ru-RU" dirty="0" err="1" smtClean="0"/>
              <a:t>узат</a:t>
            </a:r>
            <a:r>
              <a:rPr lang="ru-RU" dirty="0" smtClean="0"/>
              <a:t>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err="1" smtClean="0"/>
              <a:t>Китабынгны</a:t>
            </a:r>
            <a:r>
              <a:rPr lang="ru-RU" dirty="0" smtClean="0"/>
              <a:t> </a:t>
            </a:r>
            <a:r>
              <a:rPr lang="ru-RU" dirty="0" err="1" smtClean="0"/>
              <a:t>охумагъа</a:t>
            </a:r>
            <a:r>
              <a:rPr lang="ru-RU" dirty="0" smtClean="0"/>
              <a:t> </a:t>
            </a:r>
            <a:r>
              <a:rPr lang="ru-RU" dirty="0" err="1" smtClean="0"/>
              <a:t>бер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429124" y="2492896"/>
            <a:ext cx="4359974" cy="2436302"/>
          </a:xfrm>
          <a:ln>
            <a:solidFill>
              <a:srgbClr val="0070C0"/>
            </a:solidFill>
          </a:ln>
        </p:spPr>
        <p:txBody>
          <a:bodyPr>
            <a:normAutofit/>
          </a:bodyPr>
          <a:lstStyle/>
          <a:p>
            <a:pPr indent="0">
              <a:buNone/>
            </a:pPr>
            <a:r>
              <a:rPr lang="ru-RU" dirty="0" err="1" smtClean="0"/>
              <a:t>Гюлню</a:t>
            </a:r>
            <a:r>
              <a:rPr lang="ru-RU" dirty="0" smtClean="0"/>
              <a:t>  </a:t>
            </a:r>
            <a:r>
              <a:rPr lang="ru-RU" dirty="0" err="1" smtClean="0"/>
              <a:t>магъа</a:t>
            </a:r>
            <a:r>
              <a:rPr lang="ru-RU" dirty="0" smtClean="0"/>
              <a:t> </a:t>
            </a:r>
            <a:r>
              <a:rPr lang="ru-RU" dirty="0" err="1" smtClean="0"/>
              <a:t>узат</a:t>
            </a:r>
            <a:r>
              <a:rPr lang="ru-RU" dirty="0" smtClean="0"/>
              <a:t> </a:t>
            </a:r>
            <a:r>
              <a:rPr lang="ru-RU" dirty="0" err="1" smtClean="0"/>
              <a:t>хари</a:t>
            </a:r>
            <a:r>
              <a:rPr lang="ru-RU" dirty="0" smtClean="0"/>
              <a:t>.</a:t>
            </a:r>
          </a:p>
          <a:p>
            <a:pPr indent="0">
              <a:buNone/>
            </a:pPr>
            <a:endParaRPr lang="ru-RU" dirty="0" smtClean="0"/>
          </a:p>
          <a:p>
            <a:pPr indent="0">
              <a:buNone/>
            </a:pPr>
            <a:r>
              <a:rPr lang="ru-RU" dirty="0" err="1" smtClean="0"/>
              <a:t>Китабынгны</a:t>
            </a:r>
            <a:r>
              <a:rPr lang="ru-RU" dirty="0" smtClean="0"/>
              <a:t> </a:t>
            </a:r>
            <a:r>
              <a:rPr lang="ru-RU" dirty="0" err="1" smtClean="0"/>
              <a:t>охумагъа</a:t>
            </a:r>
            <a:r>
              <a:rPr lang="ru-RU" dirty="0" smtClean="0"/>
              <a:t> </a:t>
            </a:r>
            <a:r>
              <a:rPr lang="ru-RU" dirty="0" err="1" smtClean="0"/>
              <a:t>берсене</a:t>
            </a:r>
            <a:r>
              <a:rPr lang="ru-RU" dirty="0" smtClean="0"/>
              <a:t>.</a:t>
            </a:r>
          </a:p>
          <a:p>
            <a:pPr indent="0"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142976" y="1628800"/>
            <a:ext cx="65253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400" b="1" i="1" dirty="0" smtClean="0">
              <a:solidFill>
                <a:srgbClr val="FF0000"/>
              </a:solidFill>
            </a:endParaRPr>
          </a:p>
          <a:p>
            <a:pPr algn="ctr"/>
            <a:r>
              <a:rPr lang="ru-RU" sz="2400" b="1" i="1" dirty="0" smtClean="0">
                <a:solidFill>
                  <a:srgbClr val="FF0000"/>
                </a:solidFill>
              </a:rPr>
              <a:t>Ким </a:t>
            </a:r>
            <a:r>
              <a:rPr lang="ru-RU" sz="2400" b="1" i="1" dirty="0" err="1" smtClean="0">
                <a:solidFill>
                  <a:srgbClr val="FF0000"/>
                </a:solidFill>
              </a:rPr>
              <a:t>арив</a:t>
            </a:r>
            <a:r>
              <a:rPr lang="ru-RU" sz="2400" b="1" i="1" dirty="0" smtClean="0">
                <a:solidFill>
                  <a:srgbClr val="FF0000"/>
                </a:solidFill>
              </a:rPr>
              <a:t> </a:t>
            </a:r>
            <a:r>
              <a:rPr lang="ru-RU" sz="2400" b="1" i="1" dirty="0" err="1" smtClean="0">
                <a:solidFill>
                  <a:srgbClr val="FF0000"/>
                </a:solidFill>
              </a:rPr>
              <a:t>сёйлежек</a:t>
            </a:r>
            <a:r>
              <a:rPr lang="ru-RU" sz="2400" b="1" i="1" dirty="0" smtClean="0">
                <a:solidFill>
                  <a:srgbClr val="FF0000"/>
                </a:solidFill>
              </a:rPr>
              <a:t>?</a:t>
            </a:r>
            <a:endParaRPr lang="ru-RU" sz="2400" b="1" i="1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11560" y="5157192"/>
            <a:ext cx="7344816" cy="4001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b="1" i="1" dirty="0" err="1" smtClean="0">
                <a:solidFill>
                  <a:srgbClr val="FF0000"/>
                </a:solidFill>
              </a:rPr>
              <a:t>Жумлаланы</a:t>
            </a:r>
            <a:r>
              <a:rPr lang="ru-RU" sz="2000" b="1" i="1" dirty="0" smtClean="0">
                <a:solidFill>
                  <a:srgbClr val="FF0000"/>
                </a:solidFill>
              </a:rPr>
              <a:t> </a:t>
            </a:r>
            <a:r>
              <a:rPr lang="ru-RU" sz="2000" b="1" i="1" dirty="0" err="1" smtClean="0">
                <a:solidFill>
                  <a:srgbClr val="FF0000"/>
                </a:solidFill>
              </a:rPr>
              <a:t>бир-биринден</a:t>
            </a:r>
            <a:r>
              <a:rPr lang="ru-RU" sz="2000" b="1" i="1" dirty="0" smtClean="0">
                <a:solidFill>
                  <a:srgbClr val="FF0000"/>
                </a:solidFill>
              </a:rPr>
              <a:t> не </a:t>
            </a:r>
            <a:r>
              <a:rPr lang="ru-RU" sz="2000" b="1" i="1" dirty="0" err="1" smtClean="0">
                <a:solidFill>
                  <a:srgbClr val="FF0000"/>
                </a:solidFill>
              </a:rPr>
              <a:t>башгъалыгъы</a:t>
            </a:r>
            <a:r>
              <a:rPr lang="ru-RU" sz="2000" b="1" i="1" dirty="0" smtClean="0">
                <a:solidFill>
                  <a:srgbClr val="FF0000"/>
                </a:solidFill>
              </a:rPr>
              <a:t> бар?</a:t>
            </a:r>
          </a:p>
        </p:txBody>
      </p:sp>
      <p:pic>
        <p:nvPicPr>
          <p:cNvPr id="20482" name="Picture 2" descr="C:\Users\Сергей\Desktop\Жанна\веж дет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72330" y="71414"/>
            <a:ext cx="1873394" cy="14287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43108" y="571480"/>
            <a:ext cx="4290556" cy="639762"/>
          </a:xfrm>
        </p:spPr>
        <p:txBody>
          <a:bodyPr>
            <a:normAutofit/>
          </a:bodyPr>
          <a:lstStyle/>
          <a:p>
            <a:pPr algn="ctr"/>
            <a:r>
              <a:rPr lang="ru-RU" sz="2400" dirty="0" err="1" smtClean="0">
                <a:solidFill>
                  <a:srgbClr val="FF0000"/>
                </a:solidFill>
              </a:rPr>
              <a:t>Арив</a:t>
            </a:r>
            <a:r>
              <a:rPr lang="ru-RU" sz="2400" dirty="0" smtClean="0">
                <a:solidFill>
                  <a:srgbClr val="FF0000"/>
                </a:solidFill>
              </a:rPr>
              <a:t> </a:t>
            </a:r>
            <a:r>
              <a:rPr lang="ru-RU" sz="2400" dirty="0" err="1" smtClean="0">
                <a:solidFill>
                  <a:srgbClr val="FF0000"/>
                </a:solidFill>
              </a:rPr>
              <a:t>кюйде</a:t>
            </a:r>
            <a:r>
              <a:rPr lang="ru-RU" sz="2400" dirty="0" smtClean="0">
                <a:solidFill>
                  <a:srgbClr val="FF0000"/>
                </a:solidFill>
              </a:rPr>
              <a:t> </a:t>
            </a:r>
            <a:r>
              <a:rPr lang="ru-RU" sz="2400" dirty="0" err="1" smtClean="0">
                <a:solidFill>
                  <a:srgbClr val="FF0000"/>
                </a:solidFill>
              </a:rPr>
              <a:t>инкар</a:t>
            </a:r>
            <a:r>
              <a:rPr lang="ru-RU" sz="2400" dirty="0" smtClean="0">
                <a:solidFill>
                  <a:srgbClr val="FF0000"/>
                </a:solidFill>
              </a:rPr>
              <a:t> </a:t>
            </a:r>
            <a:r>
              <a:rPr lang="ru-RU" sz="2400" dirty="0" err="1" smtClean="0">
                <a:solidFill>
                  <a:srgbClr val="FF0000"/>
                </a:solidFill>
              </a:rPr>
              <a:t>этив</a:t>
            </a:r>
            <a:r>
              <a:rPr lang="ru-RU" sz="2400" dirty="0" smtClean="0">
                <a:solidFill>
                  <a:srgbClr val="FF0000"/>
                </a:solidFill>
              </a:rPr>
              <a:t>.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2040955"/>
          </a:xfrm>
          <a:ln w="19050">
            <a:solidFill>
              <a:schemeClr val="accent3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 indent="0">
              <a:buNone/>
            </a:pPr>
            <a:r>
              <a:rPr lang="ru-RU" b="1" i="1" dirty="0" smtClean="0">
                <a:solidFill>
                  <a:srgbClr val="7030A0"/>
                </a:solidFill>
              </a:rPr>
              <a:t>Мен сени </a:t>
            </a:r>
            <a:r>
              <a:rPr lang="ru-RU" b="1" i="1" dirty="0" err="1" smtClean="0">
                <a:solidFill>
                  <a:srgbClr val="7030A0"/>
                </a:solidFill>
              </a:rPr>
              <a:t>булан</a:t>
            </a:r>
            <a:r>
              <a:rPr lang="ru-RU" b="1" i="1" dirty="0" smtClean="0">
                <a:solidFill>
                  <a:srgbClr val="7030A0"/>
                </a:solidFill>
              </a:rPr>
              <a:t> </a:t>
            </a:r>
            <a:r>
              <a:rPr lang="ru-RU" b="1" i="1" dirty="0" err="1" smtClean="0">
                <a:solidFill>
                  <a:srgbClr val="7030A0"/>
                </a:solidFill>
              </a:rPr>
              <a:t>шагьаргъа</a:t>
            </a:r>
            <a:r>
              <a:rPr lang="ru-RU" b="1" i="1" dirty="0" smtClean="0">
                <a:solidFill>
                  <a:srgbClr val="7030A0"/>
                </a:solidFill>
              </a:rPr>
              <a:t> </a:t>
            </a:r>
            <a:r>
              <a:rPr lang="ru-RU" b="1" i="1" dirty="0" err="1" smtClean="0">
                <a:solidFill>
                  <a:srgbClr val="7030A0"/>
                </a:solidFill>
              </a:rPr>
              <a:t>гелип</a:t>
            </a:r>
            <a:r>
              <a:rPr lang="ru-RU" b="1" i="1" dirty="0" smtClean="0">
                <a:solidFill>
                  <a:srgbClr val="7030A0"/>
                </a:solidFill>
              </a:rPr>
              <a:t> </a:t>
            </a:r>
            <a:r>
              <a:rPr lang="ru-RU" b="1" i="1" dirty="0" err="1" smtClean="0">
                <a:solidFill>
                  <a:srgbClr val="7030A0"/>
                </a:solidFill>
              </a:rPr>
              <a:t>болмайман</a:t>
            </a:r>
            <a:r>
              <a:rPr lang="ru-RU" b="1" i="1" dirty="0" smtClean="0">
                <a:solidFill>
                  <a:srgbClr val="7030A0"/>
                </a:solidFill>
              </a:rPr>
              <a:t>.</a:t>
            </a:r>
            <a:endParaRPr lang="ru-RU" b="1" i="1" dirty="0">
              <a:solidFill>
                <a:srgbClr val="7030A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2327277"/>
          </a:xfrm>
          <a:ln w="19050">
            <a:solidFill>
              <a:schemeClr val="accent3">
                <a:lumMod val="75000"/>
              </a:schemeClr>
            </a:solidFill>
          </a:ln>
        </p:spPr>
        <p:txBody>
          <a:bodyPr/>
          <a:lstStyle/>
          <a:p>
            <a:pPr indent="0">
              <a:buNone/>
            </a:pPr>
            <a:r>
              <a:rPr lang="ru-RU" b="1" i="1" dirty="0" err="1" smtClean="0">
                <a:solidFill>
                  <a:srgbClr val="7030A0"/>
                </a:solidFill>
              </a:rPr>
              <a:t>Гечип</a:t>
            </a:r>
            <a:r>
              <a:rPr lang="ru-RU" b="1" i="1" dirty="0" smtClean="0">
                <a:solidFill>
                  <a:srgbClr val="7030A0"/>
                </a:solidFill>
              </a:rPr>
              <a:t> </a:t>
            </a:r>
            <a:r>
              <a:rPr lang="ru-RU" b="1" i="1" dirty="0" err="1" smtClean="0">
                <a:solidFill>
                  <a:srgbClr val="7030A0"/>
                </a:solidFill>
              </a:rPr>
              <a:t>къой</a:t>
            </a:r>
            <a:r>
              <a:rPr lang="ru-RU" b="1" i="1" dirty="0" smtClean="0">
                <a:solidFill>
                  <a:srgbClr val="7030A0"/>
                </a:solidFill>
              </a:rPr>
              <a:t> </a:t>
            </a:r>
            <a:r>
              <a:rPr lang="ru-RU" b="1" i="1" dirty="0" err="1" smtClean="0">
                <a:solidFill>
                  <a:srgbClr val="7030A0"/>
                </a:solidFill>
              </a:rPr>
              <a:t>дагъы</a:t>
            </a:r>
            <a:r>
              <a:rPr lang="ru-RU" b="1" i="1" dirty="0" smtClean="0">
                <a:solidFill>
                  <a:srgbClr val="7030A0"/>
                </a:solidFill>
              </a:rPr>
              <a:t>, мен </a:t>
            </a:r>
            <a:r>
              <a:rPr lang="ru-RU" b="1" i="1" dirty="0" err="1" smtClean="0">
                <a:solidFill>
                  <a:srgbClr val="7030A0"/>
                </a:solidFill>
              </a:rPr>
              <a:t>бугюн</a:t>
            </a:r>
            <a:r>
              <a:rPr lang="ru-RU" b="1" i="1" dirty="0" smtClean="0">
                <a:solidFill>
                  <a:srgbClr val="7030A0"/>
                </a:solidFill>
              </a:rPr>
              <a:t> сени </a:t>
            </a:r>
            <a:r>
              <a:rPr lang="ru-RU" b="1" i="1" dirty="0" err="1" smtClean="0">
                <a:solidFill>
                  <a:srgbClr val="7030A0"/>
                </a:solidFill>
              </a:rPr>
              <a:t>булан</a:t>
            </a:r>
            <a:r>
              <a:rPr lang="ru-RU" b="1" i="1" dirty="0" smtClean="0">
                <a:solidFill>
                  <a:srgbClr val="7030A0"/>
                </a:solidFill>
              </a:rPr>
              <a:t> </a:t>
            </a:r>
            <a:r>
              <a:rPr lang="ru-RU" b="1" i="1" dirty="0" err="1" smtClean="0">
                <a:solidFill>
                  <a:srgbClr val="7030A0"/>
                </a:solidFill>
              </a:rPr>
              <a:t>шагьаргъа</a:t>
            </a:r>
            <a:r>
              <a:rPr lang="ru-RU" b="1" i="1" dirty="0" smtClean="0">
                <a:solidFill>
                  <a:srgbClr val="7030A0"/>
                </a:solidFill>
              </a:rPr>
              <a:t> </a:t>
            </a:r>
            <a:r>
              <a:rPr lang="ru-RU" b="1" i="1" dirty="0" err="1" smtClean="0">
                <a:solidFill>
                  <a:srgbClr val="7030A0"/>
                </a:solidFill>
              </a:rPr>
              <a:t>гелип</a:t>
            </a:r>
            <a:r>
              <a:rPr lang="ru-RU" b="1" i="1" dirty="0" smtClean="0">
                <a:solidFill>
                  <a:srgbClr val="7030A0"/>
                </a:solidFill>
              </a:rPr>
              <a:t> </a:t>
            </a:r>
            <a:r>
              <a:rPr lang="ru-RU" b="1" i="1" dirty="0" err="1" smtClean="0">
                <a:solidFill>
                  <a:srgbClr val="7030A0"/>
                </a:solidFill>
              </a:rPr>
              <a:t>болмайман</a:t>
            </a:r>
            <a:r>
              <a:rPr lang="ru-RU" b="1" i="1" dirty="0" smtClean="0">
                <a:solidFill>
                  <a:srgbClr val="7030A0"/>
                </a:solidFill>
              </a:rPr>
              <a:t>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14282" y="3857628"/>
            <a:ext cx="864399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b="1" i="1" dirty="0" err="1" smtClean="0">
                <a:solidFill>
                  <a:srgbClr val="C00000"/>
                </a:solidFill>
              </a:rPr>
              <a:t>Жумлаланы</a:t>
            </a:r>
            <a:r>
              <a:rPr lang="ru-RU" sz="2400" b="1" i="1" dirty="0" smtClean="0">
                <a:solidFill>
                  <a:srgbClr val="C00000"/>
                </a:solidFill>
              </a:rPr>
              <a:t> </a:t>
            </a:r>
            <a:r>
              <a:rPr lang="ru-RU" sz="2400" b="1" i="1" dirty="0" err="1" smtClean="0">
                <a:solidFill>
                  <a:srgbClr val="C00000"/>
                </a:solidFill>
              </a:rPr>
              <a:t>тенглешдириз</a:t>
            </a:r>
            <a:r>
              <a:rPr lang="ru-RU" sz="2400" b="1" i="1" dirty="0" smtClean="0">
                <a:solidFill>
                  <a:srgbClr val="C00000"/>
                </a:solidFill>
              </a:rPr>
              <a:t>. Не </a:t>
            </a:r>
            <a:r>
              <a:rPr lang="ru-RU" sz="2400" b="1" i="1" dirty="0" err="1" smtClean="0">
                <a:solidFill>
                  <a:srgbClr val="C00000"/>
                </a:solidFill>
              </a:rPr>
              <a:t>айтма</a:t>
            </a:r>
            <a:r>
              <a:rPr lang="ru-RU" sz="2400" b="1" i="1" dirty="0" smtClean="0">
                <a:solidFill>
                  <a:srgbClr val="C00000"/>
                </a:solidFill>
              </a:rPr>
              <a:t> </a:t>
            </a:r>
            <a:r>
              <a:rPr lang="ru-RU" sz="2400" b="1" i="1" dirty="0" err="1" smtClean="0">
                <a:solidFill>
                  <a:srgbClr val="C00000"/>
                </a:solidFill>
              </a:rPr>
              <a:t>болабыз</a:t>
            </a:r>
            <a:r>
              <a:rPr lang="ru-RU" sz="2400" b="1" i="1" dirty="0" smtClean="0">
                <a:solidFill>
                  <a:srgbClr val="C00000"/>
                </a:solidFill>
              </a:rPr>
              <a:t>?</a:t>
            </a:r>
          </a:p>
          <a:p>
            <a:pPr>
              <a:buFont typeface="Arial" pitchFamily="34" charset="0"/>
              <a:buChar char="•"/>
            </a:pPr>
            <a:endParaRPr lang="ru-RU" sz="2400" b="1" i="1" dirty="0" smtClean="0">
              <a:solidFill>
                <a:srgbClr val="C000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sz="2400" b="1" i="1" dirty="0" err="1" smtClean="0">
                <a:solidFill>
                  <a:srgbClr val="C00000"/>
                </a:solidFill>
              </a:rPr>
              <a:t>Дагъы</a:t>
            </a:r>
            <a:r>
              <a:rPr lang="ru-RU" sz="2400" b="1" i="1" dirty="0" smtClean="0">
                <a:solidFill>
                  <a:srgbClr val="C00000"/>
                </a:solidFill>
              </a:rPr>
              <a:t> </a:t>
            </a:r>
            <a:r>
              <a:rPr lang="ru-RU" sz="2400" b="1" i="1" dirty="0" err="1" smtClean="0">
                <a:solidFill>
                  <a:srgbClr val="C00000"/>
                </a:solidFill>
              </a:rPr>
              <a:t>нечик</a:t>
            </a:r>
            <a:r>
              <a:rPr lang="ru-RU" sz="2400" b="1" i="1" dirty="0" smtClean="0">
                <a:solidFill>
                  <a:srgbClr val="C00000"/>
                </a:solidFill>
              </a:rPr>
              <a:t> </a:t>
            </a:r>
            <a:r>
              <a:rPr lang="ru-RU" sz="2400" b="1" i="1" dirty="0" err="1" smtClean="0">
                <a:solidFill>
                  <a:srgbClr val="C00000"/>
                </a:solidFill>
              </a:rPr>
              <a:t>кюйде</a:t>
            </a:r>
            <a:r>
              <a:rPr lang="ru-RU" sz="2400" b="1" i="1" dirty="0" smtClean="0">
                <a:solidFill>
                  <a:srgbClr val="C00000"/>
                </a:solidFill>
              </a:rPr>
              <a:t> </a:t>
            </a:r>
            <a:r>
              <a:rPr lang="ru-RU" sz="2400" b="1" i="1" dirty="0" err="1" smtClean="0">
                <a:solidFill>
                  <a:srgbClr val="C00000"/>
                </a:solidFill>
              </a:rPr>
              <a:t>инкар</a:t>
            </a:r>
            <a:r>
              <a:rPr lang="ru-RU" sz="2400" b="1" i="1" dirty="0" smtClean="0">
                <a:solidFill>
                  <a:srgbClr val="C00000"/>
                </a:solidFill>
              </a:rPr>
              <a:t> </a:t>
            </a:r>
            <a:r>
              <a:rPr lang="ru-RU" sz="2400" b="1" i="1" dirty="0" err="1" smtClean="0">
                <a:solidFill>
                  <a:srgbClr val="C00000"/>
                </a:solidFill>
              </a:rPr>
              <a:t>этип</a:t>
            </a:r>
            <a:r>
              <a:rPr lang="ru-RU" sz="2400" b="1" i="1" dirty="0" smtClean="0">
                <a:solidFill>
                  <a:srgbClr val="C00000"/>
                </a:solidFill>
              </a:rPr>
              <a:t> </a:t>
            </a:r>
            <a:r>
              <a:rPr lang="ru-RU" sz="2400" b="1" i="1" dirty="0" err="1" smtClean="0">
                <a:solidFill>
                  <a:srgbClr val="C00000"/>
                </a:solidFill>
              </a:rPr>
              <a:t>болабыз</a:t>
            </a:r>
            <a:r>
              <a:rPr lang="ru-RU" sz="2400" b="1" i="1" dirty="0" smtClean="0">
                <a:solidFill>
                  <a:srgbClr val="C00000"/>
                </a:solidFill>
              </a:rPr>
              <a:t>?</a:t>
            </a:r>
          </a:p>
          <a:p>
            <a:pPr>
              <a:buFont typeface="Arial" pitchFamily="34" charset="0"/>
              <a:buChar char="•"/>
            </a:pPr>
            <a:r>
              <a:rPr lang="ru-RU" sz="2400" b="1" i="1" dirty="0" err="1" smtClean="0">
                <a:solidFill>
                  <a:srgbClr val="C00000"/>
                </a:solidFill>
              </a:rPr>
              <a:t>Кеп</a:t>
            </a:r>
            <a:r>
              <a:rPr lang="ru-RU" sz="2400" b="1" i="1" dirty="0" smtClean="0">
                <a:solidFill>
                  <a:srgbClr val="C00000"/>
                </a:solidFill>
              </a:rPr>
              <a:t> </a:t>
            </a:r>
            <a:r>
              <a:rPr lang="ru-RU" sz="2400" b="1" i="1" dirty="0" err="1" smtClean="0">
                <a:solidFill>
                  <a:srgbClr val="C00000"/>
                </a:solidFill>
              </a:rPr>
              <a:t>савбол</a:t>
            </a:r>
            <a:r>
              <a:rPr lang="ru-RU" sz="2400" b="1" i="1" dirty="0" smtClean="0">
                <a:solidFill>
                  <a:srgbClr val="C00000"/>
                </a:solidFill>
              </a:rPr>
              <a:t>, мен </a:t>
            </a:r>
            <a:r>
              <a:rPr lang="ru-RU" sz="2400" b="1" i="1" dirty="0" err="1" smtClean="0">
                <a:solidFill>
                  <a:srgbClr val="C00000"/>
                </a:solidFill>
              </a:rPr>
              <a:t>булай</a:t>
            </a:r>
            <a:r>
              <a:rPr lang="ru-RU" sz="2400" b="1" i="1" dirty="0" smtClean="0">
                <a:solidFill>
                  <a:srgbClr val="C00000"/>
                </a:solidFill>
              </a:rPr>
              <a:t>…</a:t>
            </a:r>
          </a:p>
          <a:p>
            <a:pPr>
              <a:buFont typeface="Arial" pitchFamily="34" charset="0"/>
              <a:buChar char="•"/>
            </a:pPr>
            <a:r>
              <a:rPr lang="ru-RU" sz="2400" b="1" i="1" dirty="0" err="1" smtClean="0">
                <a:solidFill>
                  <a:srgbClr val="C00000"/>
                </a:solidFill>
              </a:rPr>
              <a:t>Гечип</a:t>
            </a:r>
            <a:r>
              <a:rPr lang="ru-RU" sz="2400" b="1" i="1" dirty="0" smtClean="0">
                <a:solidFill>
                  <a:srgbClr val="C00000"/>
                </a:solidFill>
              </a:rPr>
              <a:t> </a:t>
            </a:r>
            <a:r>
              <a:rPr lang="ru-RU" sz="2400" b="1" i="1" dirty="0" err="1" smtClean="0">
                <a:solidFill>
                  <a:srgbClr val="C00000"/>
                </a:solidFill>
              </a:rPr>
              <a:t>къой</a:t>
            </a:r>
            <a:r>
              <a:rPr lang="ru-RU" sz="2400" b="1" i="1" dirty="0" smtClean="0">
                <a:solidFill>
                  <a:srgbClr val="C00000"/>
                </a:solidFill>
              </a:rPr>
              <a:t> да, </a:t>
            </a:r>
            <a:r>
              <a:rPr lang="ru-RU" sz="2400" b="1" i="1" dirty="0" err="1" smtClean="0">
                <a:solidFill>
                  <a:srgbClr val="C00000"/>
                </a:solidFill>
              </a:rPr>
              <a:t>бу</a:t>
            </a:r>
            <a:r>
              <a:rPr lang="ru-RU" sz="2400" b="1" i="1" dirty="0" smtClean="0">
                <a:solidFill>
                  <a:srgbClr val="C00000"/>
                </a:solidFill>
              </a:rPr>
              <a:t> </a:t>
            </a:r>
            <a:r>
              <a:rPr lang="ru-RU" sz="2400" b="1" i="1" dirty="0" err="1" smtClean="0">
                <a:solidFill>
                  <a:srgbClr val="C00000"/>
                </a:solidFill>
              </a:rPr>
              <a:t>гезик</a:t>
            </a:r>
            <a:r>
              <a:rPr lang="ru-RU" sz="2400" b="1" i="1" dirty="0" smtClean="0">
                <a:solidFill>
                  <a:srgbClr val="C00000"/>
                </a:solidFill>
              </a:rPr>
              <a:t>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7818948" cy="4777259"/>
          </a:xfrm>
        </p:spPr>
        <p:txBody>
          <a:bodyPr/>
          <a:lstStyle/>
          <a:p>
            <a:r>
              <a:rPr lang="ru-RU" dirty="0" err="1" smtClean="0"/>
              <a:t>Китап</a:t>
            </a:r>
            <a:r>
              <a:rPr lang="ru-RU" dirty="0" smtClean="0"/>
              <a:t> </a:t>
            </a:r>
            <a:r>
              <a:rPr lang="ru-RU" dirty="0" err="1" smtClean="0"/>
              <a:t>булан</a:t>
            </a:r>
            <a:r>
              <a:rPr lang="ru-RU" dirty="0" smtClean="0"/>
              <a:t> </a:t>
            </a:r>
            <a:r>
              <a:rPr lang="ru-RU" dirty="0" err="1" smtClean="0"/>
              <a:t>ишлев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r>
              <a:rPr lang="ru-RU" dirty="0" err="1" smtClean="0"/>
              <a:t>Яшлар</a:t>
            </a:r>
            <a:r>
              <a:rPr lang="ru-RU" dirty="0" smtClean="0"/>
              <a:t>  </a:t>
            </a:r>
            <a:r>
              <a:rPr lang="ru-RU" dirty="0" err="1" smtClean="0"/>
              <a:t>китапдан</a:t>
            </a:r>
            <a:r>
              <a:rPr lang="ru-RU" dirty="0" smtClean="0"/>
              <a:t> </a:t>
            </a:r>
            <a:r>
              <a:rPr lang="ru-RU" dirty="0" err="1" smtClean="0"/>
              <a:t>тапшурувну</a:t>
            </a:r>
            <a:r>
              <a:rPr lang="ru-RU" dirty="0" smtClean="0"/>
              <a:t> </a:t>
            </a:r>
            <a:r>
              <a:rPr lang="ru-RU" dirty="0" err="1" smtClean="0"/>
              <a:t>язалар</a:t>
            </a:r>
            <a:r>
              <a:rPr lang="ru-RU" dirty="0" smtClean="0"/>
              <a:t>, </a:t>
            </a:r>
            <a:r>
              <a:rPr lang="ru-RU" dirty="0" err="1" smtClean="0"/>
              <a:t>къайсы</a:t>
            </a:r>
            <a:r>
              <a:rPr lang="ru-RU" dirty="0" smtClean="0"/>
              <a:t> </a:t>
            </a:r>
          </a:p>
          <a:p>
            <a:endParaRPr lang="ru-RU" dirty="0" smtClean="0"/>
          </a:p>
          <a:p>
            <a:r>
              <a:rPr lang="ru-RU" dirty="0" err="1" smtClean="0"/>
              <a:t>жумлалар</a:t>
            </a:r>
            <a:r>
              <a:rPr lang="ru-RU" dirty="0" smtClean="0"/>
              <a:t>  </a:t>
            </a:r>
            <a:r>
              <a:rPr lang="ru-RU" dirty="0" err="1" smtClean="0"/>
              <a:t>экенни</a:t>
            </a:r>
            <a:r>
              <a:rPr lang="ru-RU" dirty="0" smtClean="0"/>
              <a:t> </a:t>
            </a:r>
            <a:r>
              <a:rPr lang="ru-RU" dirty="0" err="1" smtClean="0"/>
              <a:t>белгилей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r>
              <a:rPr lang="ru-RU" dirty="0" err="1" smtClean="0"/>
              <a:t>Бир</a:t>
            </a:r>
            <a:r>
              <a:rPr lang="ru-RU" dirty="0" smtClean="0"/>
              <a:t> </a:t>
            </a:r>
            <a:r>
              <a:rPr lang="ru-RU" dirty="0" err="1" smtClean="0"/>
              <a:t>жумланы</a:t>
            </a:r>
            <a:r>
              <a:rPr lang="ru-RU" dirty="0" smtClean="0"/>
              <a:t> синтаксис </a:t>
            </a:r>
            <a:r>
              <a:rPr lang="ru-RU" dirty="0" err="1" smtClean="0"/>
              <a:t>якъдан</a:t>
            </a:r>
            <a:r>
              <a:rPr lang="ru-RU" dirty="0" smtClean="0"/>
              <a:t> </a:t>
            </a:r>
            <a:r>
              <a:rPr lang="ru-RU" dirty="0" err="1" smtClean="0"/>
              <a:t>чечелер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288</TotalTime>
  <Words>266</Words>
  <Application>Microsoft Office PowerPoint</Application>
  <PresentationFormat>Экран (4:3)</PresentationFormat>
  <Paragraphs>69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Трек</vt:lpstr>
      <vt:lpstr>Слайд 1</vt:lpstr>
      <vt:lpstr>                Савлукъ сюйсенг, таза тур.                 Эринмей, къолларынг жув.     Берилген сатырлар нени               гьакъындадыр,яшлар? Савлукъдан алда бир зат бармы дюньяда?</vt:lpstr>
      <vt:lpstr>Слайд 3</vt:lpstr>
      <vt:lpstr>Слайд 4</vt:lpstr>
      <vt:lpstr>Слайд 5</vt:lpstr>
      <vt:lpstr>Жумлаланы   белгилегиз, къайсы асарлардан  алынгъанны айтыгъыз.</vt:lpstr>
      <vt:lpstr>«Татывлукъну дюньясында»</vt:lpstr>
      <vt:lpstr>Слайд 8</vt:lpstr>
      <vt:lpstr>Слайд 9</vt:lpstr>
      <vt:lpstr>Слайд 10</vt:lpstr>
      <vt:lpstr>Суратгъа къарап жумлалар къурмакъ.</vt:lpstr>
      <vt:lpstr>                      Рефлексия.</vt:lpstr>
      <vt:lpstr>Уьйге иш.   Жумлаланы такрарлагъыз.    Адабият асарлардан тюрлю-тюрлю жумлалар языгъыз. Дарс битди, савболугъуз!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Сергей</dc:creator>
  <cp:lastModifiedBy>ASUS</cp:lastModifiedBy>
  <cp:revision>29</cp:revision>
  <dcterms:created xsi:type="dcterms:W3CDTF">2014-05-23T15:28:49Z</dcterms:created>
  <dcterms:modified xsi:type="dcterms:W3CDTF">2018-10-02T07:33:46Z</dcterms:modified>
</cp:coreProperties>
</file>