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3" r:id="rId4"/>
    <p:sldId id="262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915" y="-9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1CAE4-4C63-41A6-A913-B160B726750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F6835-174C-45F4-8438-05883BDF22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andia.ru/text/category/vidi_deyatelmznosti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andia.ru/text/category/golovnie_ubori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andia.ru/text/79/535/images/image006_5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6857999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76672" y="346280"/>
            <a:ext cx="5904656" cy="843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Консультация для родителей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по народно-прикладному искусству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«Дымковская игрушка»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Эстетическое воспитание детей – это ежедневная работа во всех 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tooltip="Виды деятельности"/>
              </a:rPr>
              <a:t>видах деятельности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ребёнка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Никакая самая прогрессивная методика не в силах сделать человека, умеющего видеть и чувствовать прекрасное.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Решение вопросов эстетического воспитания лишь на занятиях по изобразительной деятельности только лишь в детском саду не приведёт к желаемым результатам. Поэтому родителям необходимо стараться учить детей видеть прекрасное в природе, слышать в музыке, чувствовать в поэзии и в результате передавать увиденное посредством воображения.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 давних пор дошкольная педагогика признаёт огромное воспитательное значение народного искусства. Через близкое и родное творчество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своих земляков, детям легче понять 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творчество других народов, получить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первоначальное эстетическое воспитание.</a:t>
            </a: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Начиная приобщать детей дошкольного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народному искусству, можно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обратиться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народному промыслу – 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дымковская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так как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дымковская игрушка разносторонне 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воздействует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развитие чувств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fontAlgn="base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ума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характера ребёнка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sz="1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pandia.ru/text/79/535/images/image002_116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5104" y="5004048"/>
            <a:ext cx="200406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andia.ru/text/79/535/images/image006_5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48680" y="2339752"/>
            <a:ext cx="5616624" cy="1077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Традиционными и постоянно повторяющимися 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дымковской игрушке являются всадники, 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петухи, женские фигуры в расширяющихся 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книзу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колоколообразных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юбках и высоких 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Головные уборы"/>
              </a:rPr>
              <a:t>головных уборах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– кокошниках, именуемые 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няньками, кормилицами, барынями, водоносками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Уважаемые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родители, предлагаем Вам дома вместе с ребенком получить удовольствие от совместного творчества! Для этого воспользуйтесь нашими советами: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Перед началом работы нужно изучить материалы, касающиеся истории дымковской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уточнить методы и приёмы,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ознакомлении детей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дошкольного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этим промыслом и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лепке и росписи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Практический материал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сделать самостоятельно.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плоскостные и объёмные изделия,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расписанные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дымковской росписью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самое главное – </a:t>
            </a:r>
          </a:p>
          <a:p>
            <a:pPr fontAlgn="base"/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8680" y="467544"/>
            <a:ext cx="58326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Дымковская игрушка - это обобщенная, декоративная глиняная скульптура, близкая к народному примитиву: фигурки высотой в среднем 15-25 см, разукрашенные по белому фону многоцветным геометрическим орнаментом из кругов,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горохов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полос, клеток, 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волнистых линий, яркими красками, часто с 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добавлением золота.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pandia.ru/text/79/535/images/image005_5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7112" y="5220072"/>
            <a:ext cx="1838325" cy="342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andia.ru/text/79/535/images/image006_5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48680" y="438322"/>
            <a:ext cx="5832648" cy="78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нарисовать основные элементы росписи в порядке их усложнения.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Детям нужно рассказать, что самый сложный узор на игрушке состоит из простейших элементов: круг, дуга, точки – горошины, прямая и волнистая линия и так далее.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Показать, как нарисовать несложный узор, затем предложить детям сделать это самим. Постепенно дети должны усвоить элементы росписи.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Знакомя детей с изделиями, надо представить каждую вещь ярко, эмоционально, используя различные сравнения, эпитеты. Всё это вызовет у дошкольников интерес к народной игрушке, чувство радости от встречи с прекрасным.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Особое внимание стоит уделить обучению детей вертикальному движению кисти.</a:t>
            </a: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Для облегчения рисования мелких округлых форм (точки-горошины) дети должны сразу же пользоваться палочкой с накрученной на конце ваткой.</a:t>
            </a: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Народное искусство, жизнерадостное по колориту, живое и динамичное по рисунку, реалистическое в образах, пленяет и очаровывает детей, отвечает их эстетическим чувствам.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Постигая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искусство,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доступной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форме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усваивают нравы 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обычаи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своего народа.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pandia.ru/text/79/535/images/image007_5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2976" y="6588224"/>
            <a:ext cx="2941320" cy="208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andia.ru/text/79/535/images/image006_5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48680" y="330260"/>
            <a:ext cx="5832648" cy="84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Ознакомление 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дымковской игрушкой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оказывает большое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влияние на дошкольников: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способствует формированию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глубокого интереса 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различным видам искусства,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детское творчество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формирует эстетический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вкус, воспитывает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чувство любви 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родному краю.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Помните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чем больше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мастерства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детской руке, тем умнее ребёнок.</a:t>
            </a:r>
          </a:p>
          <a:p>
            <a:pPr algn="ctr" fontAlgn="base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 для родителей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Уважаемые родители, помните: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Никогда не критикуйте работы ребенка, чтобы он не отказался от занятий рисования.</a:t>
            </a: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Старайтесь ничего не дорисовывать в детских рисунках, этим Вы даете понять, что он сам не может хорошо нарисовать.</a:t>
            </a: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Поощряйте.</a:t>
            </a: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Объясняйте,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главное –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не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рисунок, 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фантазия.</a:t>
            </a: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Рисуйте вместе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27c3a449.jpg"/>
          <p:cNvPicPr/>
          <p:nvPr/>
        </p:nvPicPr>
        <p:blipFill>
          <a:blip r:embed="rId3" cstate="print"/>
          <a:srcRect l="2605" t="5481" b="6831"/>
          <a:stretch>
            <a:fillRect/>
          </a:stretch>
        </p:blipFill>
        <p:spPr bwMode="auto">
          <a:xfrm>
            <a:off x="3789040" y="539552"/>
            <a:ext cx="269168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http://scooltravel.ru/data/Foto/7/dyimkovskaya-igrushka.jpg"/>
          <p:cNvPicPr>
            <a:picLocks noChangeAspect="1" noChangeArrowheads="1"/>
          </p:cNvPicPr>
          <p:nvPr/>
        </p:nvPicPr>
        <p:blipFill>
          <a:blip r:embed="rId4" cstate="print"/>
          <a:srcRect l="3846" t="2941" r="3846"/>
          <a:stretch>
            <a:fillRect/>
          </a:stretch>
        </p:blipFill>
        <p:spPr bwMode="auto">
          <a:xfrm>
            <a:off x="2708920" y="5940152"/>
            <a:ext cx="3456384" cy="237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400</Words>
  <Application>Microsoft Office PowerPoint</Application>
  <PresentationFormat>Экран (4:3)</PresentationFormat>
  <Paragraphs>89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ллкотенок</dc:creator>
  <cp:lastModifiedBy>ллкотенок</cp:lastModifiedBy>
  <cp:revision>7</cp:revision>
  <dcterms:created xsi:type="dcterms:W3CDTF">2019-11-13T17:33:59Z</dcterms:created>
  <dcterms:modified xsi:type="dcterms:W3CDTF">2019-11-13T18:41:36Z</dcterms:modified>
</cp:coreProperties>
</file>