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1" r:id="rId4"/>
    <p:sldId id="259" r:id="rId5"/>
    <p:sldId id="264" r:id="rId6"/>
    <p:sldId id="265" r:id="rId7"/>
    <p:sldId id="262" r:id="rId8"/>
    <p:sldId id="266" r:id="rId9"/>
    <p:sldId id="267" r:id="rId10"/>
    <p:sldId id="268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4D51"/>
    <a:srgbClr val="0D8697"/>
    <a:srgbClr val="C6247A"/>
    <a:srgbClr val="C52378"/>
    <a:srgbClr val="98124D"/>
    <a:srgbClr val="853E5B"/>
    <a:srgbClr val="F94900"/>
    <a:srgbClr val="613125"/>
    <a:srgbClr val="AC187B"/>
    <a:srgbClr val="542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54" d="100"/>
          <a:sy n="54" d="100"/>
        </p:scale>
        <p:origin x="-1734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4956" y="1017159"/>
            <a:ext cx="73235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Современные образовательные технологии в трудовом воспитании дошкольников</a:t>
            </a:r>
          </a:p>
        </p:txBody>
      </p:sp>
      <p:sp>
        <p:nvSpPr>
          <p:cNvPr id="2" name="Прямоугольник 1"/>
          <p:cNvSpPr/>
          <p:nvPr/>
        </p:nvSpPr>
        <p:spPr>
          <a:xfrm rot="10800000" flipV="1">
            <a:off x="2426676" y="5048701"/>
            <a:ext cx="6471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Подготовила: воспитатель Ларкина А. А.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7" y="844063"/>
            <a:ext cx="861646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едагогические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технологии приобщения дошкольника к труду:</a:t>
            </a:r>
          </a:p>
          <a:p>
            <a:r>
              <a:rPr lang="ru-RU" sz="3200" dirty="0"/>
              <a:t>- Технология развития трудовой активности у детей старшего дошкольного возраста Л. И. </a:t>
            </a:r>
            <a:r>
              <a:rPr lang="ru-RU" sz="3200" dirty="0" err="1"/>
              <a:t>Сайгушева</a:t>
            </a:r>
            <a:r>
              <a:rPr lang="ru-RU" sz="3200" dirty="0"/>
              <a:t>;</a:t>
            </a:r>
          </a:p>
          <a:p>
            <a:r>
              <a:rPr lang="ru-RU" sz="3200" dirty="0"/>
              <a:t>- Технология вхождения ребенка в реальные трудовые связи М. В. </a:t>
            </a:r>
            <a:r>
              <a:rPr lang="ru-RU" sz="3200" dirty="0" err="1"/>
              <a:t>Крухлет</a:t>
            </a:r>
            <a:r>
              <a:rPr lang="ru-RU" sz="3200" dirty="0"/>
              <a:t>;</a:t>
            </a:r>
          </a:p>
          <a:p>
            <a:r>
              <a:rPr lang="ru-RU" sz="3200" dirty="0"/>
              <a:t>- Технология развития индивидуальности старших дошкольников в труде Ю. А. Мичурина.</a:t>
            </a:r>
          </a:p>
        </p:txBody>
      </p:sp>
    </p:spTree>
    <p:extLst>
      <p:ext uri="{BB962C8B-B14F-4D97-AF65-F5344CB8AC3E}">
        <p14:creationId xmlns:p14="http://schemas.microsoft.com/office/powerpoint/2010/main" val="1119354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985" y="1107832"/>
            <a:ext cx="7121769" cy="83099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korkinodetsad.ru/i/img/2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586" y="2457990"/>
            <a:ext cx="2808000" cy="396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avatars.mds.yandex.net/get-zen_doc/1590748/pub_5d1b4b517fa9f600ad620630_5d1b4c425a15c200c0fafdc5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769" y="2358000"/>
            <a:ext cx="3404996" cy="406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50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2/slide/x/xyw8c0uv41CsjqiFtApaK5hPJrfSXZTBRo3YG6Qld/slide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14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30" y="492369"/>
            <a:ext cx="7156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Термины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8554" y="1828800"/>
            <a:ext cx="14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424354"/>
            <a:ext cx="84933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— совокупность методов и инструментов для достижения желаемого результата; в широком смысле — применение научного знания для решения практических задач</a:t>
            </a:r>
            <a:r>
              <a:rPr lang="ru-RU" dirty="0"/>
              <a:t>.</a:t>
            </a:r>
          </a:p>
        </p:txBody>
      </p:sp>
      <p:pic>
        <p:nvPicPr>
          <p:cNvPr id="1026" name="Picture 2" descr="http://moodle.spsu.ru/pluginfile.php/43154/mod_data/content/318217/e7dc6b6978a12fcff63d5769a6859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2523" y="3524754"/>
            <a:ext cx="4357176" cy="333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738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1986" y="949570"/>
            <a:ext cx="7367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 (Б.Т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Лихачёв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092" y="175847"/>
            <a:ext cx="85812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К современным образовательным технологиям относят:</a:t>
            </a:r>
            <a:endParaRPr lang="ru-RU" sz="3600" b="1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091" y="1930173"/>
            <a:ext cx="83702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Проект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исследовательской деятельности.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Информационно-коммуникативные технологии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Технология развития трудовой активности у детей старшего дошкольного возраста Л. И.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Сайгушева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вхождения ребенка в реальные трудовые связи М.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Крухлет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Технология развития индивидуальности старших дошкольников в труде Ю. А.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Мичурина.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1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14b/000112ba-cc8ede3b/hello_html_m79b681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76" y="1477108"/>
            <a:ext cx="8704385" cy="522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4785" y="562708"/>
            <a:ext cx="81768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360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277" y="422031"/>
            <a:ext cx="8159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Технологии исследовательской деятельности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www.maam.ru/upload/blogs/detsad-290831-14432096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138" y="1759686"/>
            <a:ext cx="7385539" cy="492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381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092" y="562708"/>
            <a:ext cx="8581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Информационно-коммуникативные технологии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900igr.net/up/datai/129464/0003-004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415" y="1987062"/>
            <a:ext cx="8547970" cy="487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057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8169" y="615461"/>
            <a:ext cx="7262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nika-school.ru/upload/iblock/1e1/1e11cd71fff1404e0c02b3149f8a77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670538"/>
            <a:ext cx="8566394" cy="506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789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681</TotalTime>
  <Words>201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Анна</cp:lastModifiedBy>
  <cp:revision>113</cp:revision>
  <dcterms:created xsi:type="dcterms:W3CDTF">2013-11-19T05:52:05Z</dcterms:created>
  <dcterms:modified xsi:type="dcterms:W3CDTF">2019-11-25T19:33:38Z</dcterms:modified>
</cp:coreProperties>
</file>